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30"/>
  </p:notesMasterIdLst>
  <p:handoutMasterIdLst>
    <p:handoutMasterId r:id="rId31"/>
  </p:handoutMasterIdLst>
  <p:sldIdLst>
    <p:sldId id="728" r:id="rId2"/>
    <p:sldId id="618" r:id="rId3"/>
    <p:sldId id="762" r:id="rId4"/>
    <p:sldId id="752" r:id="rId5"/>
    <p:sldId id="736" r:id="rId6"/>
    <p:sldId id="758" r:id="rId7"/>
    <p:sldId id="760" r:id="rId8"/>
    <p:sldId id="761" r:id="rId9"/>
    <p:sldId id="753" r:id="rId10"/>
    <p:sldId id="695" r:id="rId11"/>
    <p:sldId id="664" r:id="rId12"/>
    <p:sldId id="672" r:id="rId13"/>
    <p:sldId id="635" r:id="rId14"/>
    <p:sldId id="449" r:id="rId15"/>
    <p:sldId id="461" r:id="rId16"/>
    <p:sldId id="765" r:id="rId17"/>
    <p:sldId id="616" r:id="rId18"/>
    <p:sldId id="754" r:id="rId19"/>
    <p:sldId id="651" r:id="rId20"/>
    <p:sldId id="658" r:id="rId21"/>
    <p:sldId id="713" r:id="rId22"/>
    <p:sldId id="755" r:id="rId23"/>
    <p:sldId id="743" r:id="rId24"/>
    <p:sldId id="763" r:id="rId25"/>
    <p:sldId id="764" r:id="rId26"/>
    <p:sldId id="714" r:id="rId27"/>
    <p:sldId id="366" r:id="rId28"/>
    <p:sldId id="733" r:id="rId29"/>
  </p:sldIdLst>
  <p:sldSz cx="9144000" cy="6858000" type="screen4x3"/>
  <p:notesSz cx="6735763" cy="9866313"/>
  <p:defaultTextStyle>
    <a:defPPr>
      <a:defRPr lang="en-US"/>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940"/>
    <p:restoredTop sz="93171"/>
  </p:normalViewPr>
  <p:slideViewPr>
    <p:cSldViewPr>
      <p:cViewPr varScale="1">
        <p:scale>
          <a:sx n="113" d="100"/>
          <a:sy n="113" d="100"/>
        </p:scale>
        <p:origin x="184" y="624"/>
      </p:cViewPr>
      <p:guideLst>
        <p:guide orient="horz" pos="2160"/>
        <p:guide pos="288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68" d="100"/>
        <a:sy n="68" d="100"/>
      </p:scale>
      <p:origin x="0" y="0"/>
    </p:cViewPr>
  </p:sorterViewPr>
  <p:notesViewPr>
    <p:cSldViewPr>
      <p:cViewPr varScale="1">
        <p:scale>
          <a:sx n="101" d="100"/>
          <a:sy n="101" d="100"/>
        </p:scale>
        <p:origin x="3400"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C722D169-2777-B048-B001-D15577CFF2F9}"/>
              </a:ext>
            </a:extLst>
          </p:cNvPr>
          <p:cNvSpPr>
            <a:spLocks noGrp="1" noChangeArrowheads="1"/>
          </p:cNvSpPr>
          <p:nvPr>
            <p:ph type="hdr" sz="quarter"/>
          </p:nvPr>
        </p:nvSpPr>
        <p:spPr bwMode="auto">
          <a:xfrm>
            <a:off x="0" y="0"/>
            <a:ext cx="2919413" cy="493713"/>
          </a:xfrm>
          <a:prstGeom prst="rect">
            <a:avLst/>
          </a:prstGeom>
          <a:noFill/>
          <a:ln w="9525">
            <a:noFill/>
            <a:miter lim="800000"/>
            <a:headEnd/>
            <a:tailEnd/>
          </a:ln>
          <a:effectLst/>
        </p:spPr>
        <p:txBody>
          <a:bodyPr vert="horz" wrap="square" lIns="93134" tIns="46567" rIns="93134" bIns="46567" numCol="1" anchor="t" anchorCtr="0" compatLnSpc="1">
            <a:prstTxWarp prst="textNoShape">
              <a:avLst/>
            </a:prstTxWarp>
          </a:bodyPr>
          <a:lstStyle>
            <a:lvl1pPr defTabSz="925513" eaLnBrk="0" hangingPunct="0">
              <a:defRPr kumimoji="0" sz="1200"/>
            </a:lvl1pPr>
          </a:lstStyle>
          <a:p>
            <a:pPr>
              <a:defRPr/>
            </a:pPr>
            <a:endParaRPr lang="en-US" altLang="ja-JP"/>
          </a:p>
        </p:txBody>
      </p:sp>
      <p:sp>
        <p:nvSpPr>
          <p:cNvPr id="3075" name="Rectangle 3">
            <a:extLst>
              <a:ext uri="{FF2B5EF4-FFF2-40B4-BE49-F238E27FC236}">
                <a16:creationId xmlns:a16="http://schemas.microsoft.com/office/drawing/2014/main" id="{C62D94A3-A3E7-4B4C-AC3C-B373AAE2856F}"/>
              </a:ext>
            </a:extLst>
          </p:cNvPr>
          <p:cNvSpPr>
            <a:spLocks noGrp="1" noChangeArrowheads="1"/>
          </p:cNvSpPr>
          <p:nvPr>
            <p:ph type="dt" sz="quarter" idx="1"/>
          </p:nvPr>
        </p:nvSpPr>
        <p:spPr bwMode="auto">
          <a:xfrm>
            <a:off x="3816350" y="0"/>
            <a:ext cx="2919413" cy="493713"/>
          </a:xfrm>
          <a:prstGeom prst="rect">
            <a:avLst/>
          </a:prstGeom>
          <a:noFill/>
          <a:ln w="9525">
            <a:noFill/>
            <a:miter lim="800000"/>
            <a:headEnd/>
            <a:tailEnd/>
          </a:ln>
          <a:effectLst/>
        </p:spPr>
        <p:txBody>
          <a:bodyPr vert="horz" wrap="square" lIns="93134" tIns="46567" rIns="93134" bIns="46567" numCol="1" anchor="t" anchorCtr="0" compatLnSpc="1">
            <a:prstTxWarp prst="textNoShape">
              <a:avLst/>
            </a:prstTxWarp>
          </a:bodyPr>
          <a:lstStyle>
            <a:lvl1pPr algn="r" defTabSz="925513" eaLnBrk="0" hangingPunct="0">
              <a:defRPr kumimoji="0" sz="1200"/>
            </a:lvl1pPr>
          </a:lstStyle>
          <a:p>
            <a:pPr>
              <a:defRPr/>
            </a:pPr>
            <a:endParaRPr lang="en-US" altLang="ja-JP"/>
          </a:p>
        </p:txBody>
      </p:sp>
      <p:sp>
        <p:nvSpPr>
          <p:cNvPr id="3076" name="Rectangle 4">
            <a:extLst>
              <a:ext uri="{FF2B5EF4-FFF2-40B4-BE49-F238E27FC236}">
                <a16:creationId xmlns:a16="http://schemas.microsoft.com/office/drawing/2014/main" id="{9E3B8867-2B8B-D547-8274-AC9BFA239BF9}"/>
              </a:ext>
            </a:extLst>
          </p:cNvPr>
          <p:cNvSpPr>
            <a:spLocks noGrp="1" noChangeArrowheads="1"/>
          </p:cNvSpPr>
          <p:nvPr>
            <p:ph type="ftr" sz="quarter" idx="2"/>
          </p:nvPr>
        </p:nvSpPr>
        <p:spPr bwMode="auto">
          <a:xfrm>
            <a:off x="0" y="9372600"/>
            <a:ext cx="2919413" cy="493713"/>
          </a:xfrm>
          <a:prstGeom prst="rect">
            <a:avLst/>
          </a:prstGeom>
          <a:noFill/>
          <a:ln w="9525">
            <a:noFill/>
            <a:miter lim="800000"/>
            <a:headEnd/>
            <a:tailEnd/>
          </a:ln>
          <a:effectLst/>
        </p:spPr>
        <p:txBody>
          <a:bodyPr vert="horz" wrap="square" lIns="93134" tIns="46567" rIns="93134" bIns="46567" numCol="1" anchor="b" anchorCtr="0" compatLnSpc="1">
            <a:prstTxWarp prst="textNoShape">
              <a:avLst/>
            </a:prstTxWarp>
          </a:bodyPr>
          <a:lstStyle>
            <a:lvl1pPr defTabSz="925513" eaLnBrk="0" hangingPunct="0">
              <a:defRPr kumimoji="0" sz="1200"/>
            </a:lvl1pPr>
          </a:lstStyle>
          <a:p>
            <a:pPr>
              <a:defRPr/>
            </a:pPr>
            <a:endParaRPr lang="en-US" altLang="ja-JP"/>
          </a:p>
        </p:txBody>
      </p:sp>
      <p:sp>
        <p:nvSpPr>
          <p:cNvPr id="3077" name="Rectangle 5">
            <a:extLst>
              <a:ext uri="{FF2B5EF4-FFF2-40B4-BE49-F238E27FC236}">
                <a16:creationId xmlns:a16="http://schemas.microsoft.com/office/drawing/2014/main" id="{422C6C8C-704E-3744-810A-A804F44E1375}"/>
              </a:ext>
            </a:extLst>
          </p:cNvPr>
          <p:cNvSpPr>
            <a:spLocks noGrp="1" noChangeArrowheads="1"/>
          </p:cNvSpPr>
          <p:nvPr>
            <p:ph type="sldNum" sz="quarter" idx="3"/>
          </p:nvPr>
        </p:nvSpPr>
        <p:spPr bwMode="auto">
          <a:xfrm>
            <a:off x="3816350" y="9372600"/>
            <a:ext cx="2919413" cy="493713"/>
          </a:xfrm>
          <a:prstGeom prst="rect">
            <a:avLst/>
          </a:prstGeom>
          <a:noFill/>
          <a:ln w="9525">
            <a:noFill/>
            <a:miter lim="800000"/>
            <a:headEnd/>
            <a:tailEnd/>
          </a:ln>
          <a:effectLst/>
        </p:spPr>
        <p:txBody>
          <a:bodyPr vert="horz" wrap="square" lIns="93134" tIns="46567" rIns="93134" bIns="46567" numCol="1" anchor="b" anchorCtr="0" compatLnSpc="1">
            <a:prstTxWarp prst="textNoShape">
              <a:avLst/>
            </a:prstTxWarp>
          </a:bodyPr>
          <a:lstStyle>
            <a:lvl1pPr algn="r" defTabSz="925513" eaLnBrk="0" hangingPunct="0">
              <a:defRPr kumimoji="0" sz="1200" smtClean="0"/>
            </a:lvl1pPr>
          </a:lstStyle>
          <a:p>
            <a:pPr>
              <a:defRPr/>
            </a:pPr>
            <a:fld id="{027DFE09-C557-5A44-92E5-BAD0A61A4C9F}" type="slidenum">
              <a:rPr lang="ja-JP" altLang="en-US"/>
              <a:pPr>
                <a:defRPr/>
              </a:pPr>
              <a:t>‹#›</a:t>
            </a:fld>
            <a:endParaRPr lang="ja-JP"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7-13T20:22:30.471"/>
    </inkml:context>
    <inkml:brush xml:id="br0">
      <inkml:brushProperty name="width" value="0.1" units="cm"/>
      <inkml:brushProperty name="height" value="0.1" units="cm"/>
      <inkml:brushProperty name="color" value="#FFFFFF"/>
    </inkml:brush>
  </inkml:definitions>
  <inkml:trace contextRef="#ctx0" brushRef="#br0">1 0 24575,'7'9'0,"0"1"0,-3 3 0,3 5 0,2-2 0,-3 0 0,5-3 0,-8-7 0,6 6 0,-3-1 0,3 3 0,-1 3 0,-1-5 0,1 2 0,-1-7 0,1 3 0,-1-2 0,-1-1 0,0 0 0,-2-2 0,0 0 0,-1 1 0,1 0 0,0-2 0,-1 0 0,1 0 0,-1 2 0,2 2 0,4 5 0,-3-4 0,6 5 0,-5-7 0,2 3 0,-1 0 0,-1 0 0,1 0 0,-1 0 0,2-2 0,-3 0 0,4-1 0,-7-1 0,4-1 0,-4 0 0,2-1 0,1 1 0,1 2 0,-1-2 0,-1 1 0,-1-2 0,0 0 0,-1 0 0,1 1 0,1 0 0,1 1 0,0 4 0,1 0 0,1 3 0,3-2 0,2-1 0,0 1 0,-1 2 0,1 2 0,3 1 0,2 2 0,3-1 0,-1 1 0,0 3 0,4 2 0,1 1 0,2 0 0,3 2 0,-3-2 0,0 3 0,0 0 0,0-2 0,-1-2 0,-2-2 0,-1-1 0,-2 1 0,2 2 0,-9-9 0,3 3 0,-8-10 0,3 3 0,-1-1 0,-1 3 0,1 0 0,0 0 0,2 0 0,0-1 0,0-1 0,0 1 0,-3 2 0,1-1 0,4 3 0,-7-6 0,6 2 0,-8-4 0,2 3 0,1 0 0,1-1 0,0 0 0,1 0 0,0 1 0,-1-2 0,0-1 0,-1 0 0,0-1 0,-1 1 0,-1-3 0,0 1 0,0 1 0,0 1 0,2 0 0,-4-1 0,4-1 0,-2 0 0,1 0 0,-1 0 0,1 1 0,-1 0 0,3 1 0,-1 1 0,1 0 0,1 1 0,-1-2 0,0-1 0,1 0 0,-4-3 0,1 3 0,-4-4 0,1 5 0,-1-4 0,1 3 0,2-3 0,-2 1 0,2 1 0,-3-3 0,1 2 0,-1-1 0,0-1 0,1 2 0,-1 1 0,1 0 0,0 4 0,-2-6 0,2 3 0,-1-4 0,1 2 0,-1 1 0,0-2 0,-1 0 0,0 1 0,-2 0 0,1 2 0,2-1 0,2 4 0,0-5 0,-1 3 0,0-4 0,1-1 0,-1 1 0,-2-3 0,-4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7-13T20:22:31.023"/>
    </inkml:context>
    <inkml:brush xml:id="br0">
      <inkml:brushProperty name="width" value="0.1" units="cm"/>
      <inkml:brushProperty name="height" value="0.1" units="cm"/>
      <inkml:brushProperty name="color" value="#FFFFFF"/>
    </inkml:brush>
  </inkml:definitions>
  <inkml:trace contextRef="#ctx0" brushRef="#br0">0 1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7-13T20:22:37.121"/>
    </inkml:context>
    <inkml:brush xml:id="br0">
      <inkml:brushProperty name="width" value="0.1" units="cm"/>
      <inkml:brushProperty name="height" value="0.1" units="cm"/>
      <inkml:brushProperty name="color" value="#FFFFFF"/>
    </inkml:brush>
  </inkml:definitions>
  <inkml:trace contextRef="#ctx0" brushRef="#br0">2293 1 24575,'-14'5'0,"5"1"0,2 0 0,-1 1 0,-2 3 0,-4 1 0,0-2 0,-5 2 0,7-3 0,-7 0 0,8-3 0,-5 3 0,-2 0 0,-1 1 0,-2 0 0,3-2 0,2-1 0,3-1 0,3 1 0,1 1 0,-1 0 0,3 0 0,0-1 0,1-1 0,-1 2 0,1-3 0,-5 5 0,7-5 0,-5 4 0,3-3 0,0 2 0,-3 0 0,0 0 0,-1 1 0,-2 4 0,-6 3 0,-3 3 0,-2 2 0,2 1 0,-1 3 0,10-9 0,-3 1 0,9-9 0,-3 1 0,2-1 0,-1 1 0,3-1 0,-1-1 0,0 1 0,-1-1 0,-1 0 0,0 1 0,0 2 0,-3 4 0,0 1 0,-3 3 0,-4 0 0,2-1 0,-2 1 0,1-1 0,1-1 0,1 0 0,-1 0 0,0 3 0,-4 1 0,-4 4 0,0 1 0,0 3 0,2 0 0,1-4 0,3 0 0,0-2 0,0-1 0,0 0 0,-2 0 0,-1-2 0,3-1 0,0-2 0,2-2 0,3 1 0,-1-3 0,1 1 0,-2-1 0,-2 1 0,-3 2 0,-1-1 0,-1 1 0,-2 0 0,1-1 0,-1 2 0,0-2 0,4 0 0,-1 2 0,-3-3 0,0 1 0,-2 1 0,0-1 0,4 1 0,3-1 0,4-3 0,3 0 0,0-2 0,0 0 0,1-1 0,-2 2 0,-2 1 0,-6 1 0,-5 4 0,-5-1 0,-4 3 0,2-1 0,3-2 0,5-2 0,6-4 0,3-1 0,2 0 0,1-1 0,1 0 0,-1 1 0,1-2 0,1-2 0,0 1 0,2-1 0,0 0 0,1 1 0,0 0 0,0 1 0,-1 1 0,-1-1 0,2-1 0,0-1 0,-2 1 0,4-2 0,-5 2 0,6-1 0,-1-1 0,1 0 0,1-1 0,-1 1 0,-1 1 0,2 0 0,-2-1 0,1 0 0,1 1 0,0-1 0,0 0 0,-2 3 0,2-4 0,-3 5 0,2-1 0,-4 0 0,4 0 0,-3-2 0,3-1 0,0 0 0,0 1 0,0 0 0,-1 0 0,2-1 0,0 0 0,-1-1 0,1 0 0,-1 1 0,0 1 0,0 0 0,0 0 0,1 0 0,1 0 0,0 0 0,0-1 0,-1 1 0,-1-3 0,1 2 0,-2 1 0,2-1 0,-5 3 0,4-1 0,-3 2 0,0 0 0,-3-1 0,4-1 0,0 1 0,2 0 0,-1-1 0,1-1 0,0 1 0,-2-1 0,5 1 0,-2 1 0,4-1 0,0 0 0,0 0 0,0 0 0,0 1 0,0-1 0,0 1 0,0-1 0,6-14 0,0-1 0,6-16 0,-2 3 0,-1 2 0,1 4 0,-5 10 0,1 3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5-17T19:33:53.117"/>
    </inkml:context>
    <inkml:brush xml:id="br0">
      <inkml:brushProperty name="width" value="0.025" units="cm"/>
      <inkml:brushProperty name="height" value="0.025" units="cm"/>
    </inkml:brush>
  </inkml:definitions>
  <inkml:trace contextRef="#ctx0" brushRef="#br0">0 0 24575,'54'31'0,"-2"0"0,1 0 0,0 0 0,1-1 0,-1 2 0,0-1 0,0-1 0,-14-7 0,-9-5 0,9 5 0,6 2 0,11 8 0,10 4 0,2 2 0,-4-2 0,-6-4 0,-14-8 0,-17-10 0,-15-8 0,-5-3 0,6 6 0,-8-6 0,-2 0 0,1-3 0,-1 4 0,3-2 0,-1-1 0,1 3 0,-1-2 0,0 2 0,0-2 0,1 2 0,-1-2 0,3 2 0,-2-2 0,2 2 0,-2-1 0,-1-2 0,0 3 0,0-4 0,1 3 0,-4-1 0,3 0 0,-4 2 0,4-5 0,-5 5 0,5-4 0,-4 4 0,4-5 0,-5 5 0,5-5 0,-2 3 0,2-3 0,0 0 0,-2 2 0,2-1 0,-2 1 0,2-2 0,0 0 0,0 0 0,1 0 0,-1 0 0,-2-2 0,0-1 0,-3-3 0,0 1 0,2 2 0,-1 1 0,1 2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5-17T19:33:59.463"/>
    </inkml:context>
    <inkml:brush xml:id="br0">
      <inkml:brushProperty name="width" value="0.025" units="cm"/>
      <inkml:brushProperty name="height" value="0.025" units="cm"/>
    </inkml:brush>
  </inkml:definitions>
  <inkml:trace contextRef="#ctx0" brushRef="#br0">1191 1 24575,'-6'0'0,"1"0"0,-8 3 0,6 1 0,-8 7 0,6-3 0,-3 3 0,2-1 0,1-2 0,4 3 0,-1-5 0,1 1 0,-1-1 0,0 1 0,1-1 0,-1-2 0,3 2 0,-1-6 0,0 7 0,-1-7 0,-1 4 0,3-1 0,-1-3 0,0 3 0,-2-3 0,1 0 0,-1 0 0,1 0 0,-1 0 0,1 0 0,-1 0 0,1 3 0,-1-2 0,1 2 0,-1 0 0,1 0 0,-1 4 0,1-3 0,-1 1 0,-2-1 0,1 3 0,-4 0 0,1 0 0,-1 1 0,-6-1 0,4 1 0,-2 0 0,2-1 0,1 4 0,0-3 0,-1 2 0,2-3 0,-2 4 0,1-3 0,0 3 0,-1 0 0,1-3 0,0 3 0,0-1 0,2-2 0,-1 3 0,5-4 0,-6 0 0,6 0 0,-3 0 0,4-1 0,-1 1 0,1-1 0,-1 1 0,3-1 0,-2-2 0,2 2 0,-2-2 0,-1 3 0,0-4 0,1 3 0,-1-2 0,1 2 0,-1 1 0,-2 0 0,1-1 0,-8 6 0,5-4 0,-9 7 0,6-4 0,-3 5 0,0-1 0,-1 0 0,-3 7 0,0-5 0,-2 4 0,2-6 0,3 5 0,-2-3 0,2 3 0,0-5 0,1 1 0,4-2 0,-1-2 0,4 1 0,0-4 0,3 1 0,1-4 0,2 1 0,-2-3 0,4 2 0,-3-5 0,3 5 0,-4-3 0,4 4 0,-4-4 0,5 3 0,-5-5 0,4 5 0,-4-3 0,2 4 0,-2 0 0,-1 0 0,0-1 0,4 1 0,-4-3 0,3 1 0,-2-1 0,2 2 0,-2 1 0,2-3 0,-3 2 0,4-2 0,-1-3 0,3-2 0,0-6 0,-5 4 0,0 6 0,-7 5 0,3 7 0,-3-1 0,-1 6 0,1-5 0,-1 9 0,0-9 0,0 4 0,4-4 0,0-4 0,3-1 0,1-3 0,2-1 0,0 1 0,1-3 0,1 1 0,-1-7 0,2 1 0,0-5 0,0 2 0,0 1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5-17T19:34:08.562"/>
    </inkml:context>
    <inkml:brush xml:id="br0">
      <inkml:brushProperty name="width" value="0.025" units="cm"/>
      <inkml:brushProperty name="height" value="0.025" units="cm"/>
    </inkml:brush>
  </inkml:definitions>
  <inkml:trace contextRef="#ctx0" brushRef="#br0">0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47D803C2-E5E5-784F-9673-3769F8E3476B}"/>
              </a:ext>
            </a:extLst>
          </p:cNvPr>
          <p:cNvSpPr>
            <a:spLocks noGrp="1" noChangeArrowheads="1"/>
          </p:cNvSpPr>
          <p:nvPr>
            <p:ph type="hdr" sz="quarter"/>
          </p:nvPr>
        </p:nvSpPr>
        <p:spPr bwMode="auto">
          <a:xfrm>
            <a:off x="0" y="0"/>
            <a:ext cx="2919413" cy="493713"/>
          </a:xfrm>
          <a:prstGeom prst="rect">
            <a:avLst/>
          </a:prstGeom>
          <a:noFill/>
          <a:ln w="9525">
            <a:noFill/>
            <a:miter lim="800000"/>
            <a:headEnd/>
            <a:tailEnd/>
          </a:ln>
          <a:effectLst/>
        </p:spPr>
        <p:txBody>
          <a:bodyPr vert="horz" wrap="square" lIns="93134" tIns="46567" rIns="93134" bIns="46567" numCol="1" anchor="t" anchorCtr="0" compatLnSpc="1">
            <a:prstTxWarp prst="textNoShape">
              <a:avLst/>
            </a:prstTxWarp>
          </a:bodyPr>
          <a:lstStyle>
            <a:lvl1pPr defTabSz="925513" eaLnBrk="0" hangingPunct="0">
              <a:defRPr kumimoji="0" sz="1200"/>
            </a:lvl1pPr>
          </a:lstStyle>
          <a:p>
            <a:pPr>
              <a:defRPr/>
            </a:pPr>
            <a:endParaRPr lang="en-US" altLang="ja-JP"/>
          </a:p>
        </p:txBody>
      </p:sp>
      <p:sp>
        <p:nvSpPr>
          <p:cNvPr id="2051" name="Rectangle 3">
            <a:extLst>
              <a:ext uri="{FF2B5EF4-FFF2-40B4-BE49-F238E27FC236}">
                <a16:creationId xmlns:a16="http://schemas.microsoft.com/office/drawing/2014/main" id="{5FB1A50C-E3F3-BF4D-A850-3F472F32DA2B}"/>
              </a:ext>
            </a:extLst>
          </p:cNvPr>
          <p:cNvSpPr>
            <a:spLocks noGrp="1" noChangeArrowheads="1"/>
          </p:cNvSpPr>
          <p:nvPr>
            <p:ph type="dt" idx="1"/>
          </p:nvPr>
        </p:nvSpPr>
        <p:spPr bwMode="auto">
          <a:xfrm>
            <a:off x="3816350" y="0"/>
            <a:ext cx="2919413" cy="493713"/>
          </a:xfrm>
          <a:prstGeom prst="rect">
            <a:avLst/>
          </a:prstGeom>
          <a:noFill/>
          <a:ln w="9525">
            <a:noFill/>
            <a:miter lim="800000"/>
            <a:headEnd/>
            <a:tailEnd/>
          </a:ln>
          <a:effectLst/>
        </p:spPr>
        <p:txBody>
          <a:bodyPr vert="horz" wrap="square" lIns="93134" tIns="46567" rIns="93134" bIns="46567" numCol="1" anchor="t" anchorCtr="0" compatLnSpc="1">
            <a:prstTxWarp prst="textNoShape">
              <a:avLst/>
            </a:prstTxWarp>
          </a:bodyPr>
          <a:lstStyle>
            <a:lvl1pPr algn="r" defTabSz="925513" eaLnBrk="0" hangingPunct="0">
              <a:defRPr kumimoji="0" sz="1200"/>
            </a:lvl1pPr>
          </a:lstStyle>
          <a:p>
            <a:pPr>
              <a:defRPr/>
            </a:pPr>
            <a:endParaRPr lang="en-US" altLang="ja-JP"/>
          </a:p>
        </p:txBody>
      </p:sp>
      <p:sp>
        <p:nvSpPr>
          <p:cNvPr id="13316" name="Rectangle 4">
            <a:extLst>
              <a:ext uri="{FF2B5EF4-FFF2-40B4-BE49-F238E27FC236}">
                <a16:creationId xmlns:a16="http://schemas.microsoft.com/office/drawing/2014/main" id="{CACD099A-18F0-1C4A-82E8-AE7893F028A2}"/>
              </a:ext>
            </a:extLst>
          </p:cNvPr>
          <p:cNvSpPr>
            <a:spLocks noGrp="1" noRot="1" noChangeAspect="1" noChangeArrowheads="1" noTextEdit="1"/>
          </p:cNvSpPr>
          <p:nvPr>
            <p:ph type="sldImg" idx="2"/>
          </p:nvPr>
        </p:nvSpPr>
        <p:spPr bwMode="auto">
          <a:xfrm>
            <a:off x="903288" y="741363"/>
            <a:ext cx="4930775" cy="369728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a:extLst>
              <a:ext uri="{FF2B5EF4-FFF2-40B4-BE49-F238E27FC236}">
                <a16:creationId xmlns:a16="http://schemas.microsoft.com/office/drawing/2014/main" id="{192F550E-03B1-D94F-A7B6-CD5486CCAF0D}"/>
              </a:ext>
            </a:extLst>
          </p:cNvPr>
          <p:cNvSpPr>
            <a:spLocks noGrp="1" noChangeArrowheads="1"/>
          </p:cNvSpPr>
          <p:nvPr>
            <p:ph type="body" sz="quarter" idx="3"/>
          </p:nvPr>
        </p:nvSpPr>
        <p:spPr bwMode="auto">
          <a:xfrm>
            <a:off x="898525" y="4687888"/>
            <a:ext cx="4938713" cy="4438650"/>
          </a:xfrm>
          <a:prstGeom prst="rect">
            <a:avLst/>
          </a:prstGeom>
          <a:noFill/>
          <a:ln w="9525">
            <a:noFill/>
            <a:miter lim="800000"/>
            <a:headEnd/>
            <a:tailEnd/>
          </a:ln>
          <a:effectLst/>
        </p:spPr>
        <p:txBody>
          <a:bodyPr vert="horz" wrap="square" lIns="93134" tIns="46567" rIns="93134" bIns="46567" numCol="1" anchor="t" anchorCtr="0" compatLnSpc="1">
            <a:prstTxWarp prst="textNoShape">
              <a:avLst/>
            </a:prstTxWarp>
          </a:bodyPr>
          <a:lstStyle/>
          <a:p>
            <a:pPr lvl="0"/>
            <a:r>
              <a:rPr lang="en-US" altLang="ja-JP" noProof="0"/>
              <a:t>Click to edit Master text styles</a:t>
            </a:r>
          </a:p>
          <a:p>
            <a:pPr lvl="1"/>
            <a:r>
              <a:rPr lang="en-US" altLang="ja-JP" noProof="0"/>
              <a:t>Second level</a:t>
            </a:r>
          </a:p>
          <a:p>
            <a:pPr lvl="2"/>
            <a:r>
              <a:rPr lang="en-US" altLang="ja-JP" noProof="0"/>
              <a:t>Third level</a:t>
            </a:r>
          </a:p>
          <a:p>
            <a:pPr lvl="3"/>
            <a:r>
              <a:rPr lang="en-US" altLang="ja-JP" noProof="0"/>
              <a:t>Fourth level</a:t>
            </a:r>
          </a:p>
          <a:p>
            <a:pPr lvl="4"/>
            <a:r>
              <a:rPr lang="en-US" altLang="ja-JP" noProof="0"/>
              <a:t>Fifth level</a:t>
            </a:r>
          </a:p>
        </p:txBody>
      </p:sp>
      <p:sp>
        <p:nvSpPr>
          <p:cNvPr id="2054" name="Rectangle 6">
            <a:extLst>
              <a:ext uri="{FF2B5EF4-FFF2-40B4-BE49-F238E27FC236}">
                <a16:creationId xmlns:a16="http://schemas.microsoft.com/office/drawing/2014/main" id="{057738BB-4317-FF4D-A3BC-17C2EE0C9919}"/>
              </a:ext>
            </a:extLst>
          </p:cNvPr>
          <p:cNvSpPr>
            <a:spLocks noGrp="1" noChangeArrowheads="1"/>
          </p:cNvSpPr>
          <p:nvPr>
            <p:ph type="ftr" sz="quarter" idx="4"/>
          </p:nvPr>
        </p:nvSpPr>
        <p:spPr bwMode="auto">
          <a:xfrm>
            <a:off x="0" y="9372600"/>
            <a:ext cx="2919413" cy="493713"/>
          </a:xfrm>
          <a:prstGeom prst="rect">
            <a:avLst/>
          </a:prstGeom>
          <a:noFill/>
          <a:ln w="9525">
            <a:noFill/>
            <a:miter lim="800000"/>
            <a:headEnd/>
            <a:tailEnd/>
          </a:ln>
          <a:effectLst/>
        </p:spPr>
        <p:txBody>
          <a:bodyPr vert="horz" wrap="square" lIns="93134" tIns="46567" rIns="93134" bIns="46567" numCol="1" anchor="b" anchorCtr="0" compatLnSpc="1">
            <a:prstTxWarp prst="textNoShape">
              <a:avLst/>
            </a:prstTxWarp>
          </a:bodyPr>
          <a:lstStyle>
            <a:lvl1pPr defTabSz="925513" eaLnBrk="0" hangingPunct="0">
              <a:defRPr kumimoji="0" sz="1200"/>
            </a:lvl1pPr>
          </a:lstStyle>
          <a:p>
            <a:pPr>
              <a:defRPr/>
            </a:pPr>
            <a:endParaRPr lang="en-US" altLang="ja-JP"/>
          </a:p>
        </p:txBody>
      </p:sp>
      <p:sp>
        <p:nvSpPr>
          <p:cNvPr id="2055" name="Rectangle 7">
            <a:extLst>
              <a:ext uri="{FF2B5EF4-FFF2-40B4-BE49-F238E27FC236}">
                <a16:creationId xmlns:a16="http://schemas.microsoft.com/office/drawing/2014/main" id="{0963284A-64D2-A340-83A2-16C16DEEC562}"/>
              </a:ext>
            </a:extLst>
          </p:cNvPr>
          <p:cNvSpPr>
            <a:spLocks noGrp="1" noChangeArrowheads="1"/>
          </p:cNvSpPr>
          <p:nvPr>
            <p:ph type="sldNum" sz="quarter" idx="5"/>
          </p:nvPr>
        </p:nvSpPr>
        <p:spPr bwMode="auto">
          <a:xfrm>
            <a:off x="3816350" y="9372600"/>
            <a:ext cx="2919413" cy="493713"/>
          </a:xfrm>
          <a:prstGeom prst="rect">
            <a:avLst/>
          </a:prstGeom>
          <a:noFill/>
          <a:ln w="9525">
            <a:noFill/>
            <a:miter lim="800000"/>
            <a:headEnd/>
            <a:tailEnd/>
          </a:ln>
          <a:effectLst/>
        </p:spPr>
        <p:txBody>
          <a:bodyPr vert="horz" wrap="square" lIns="93134" tIns="46567" rIns="93134" bIns="46567" numCol="1" anchor="b" anchorCtr="0" compatLnSpc="1">
            <a:prstTxWarp prst="textNoShape">
              <a:avLst/>
            </a:prstTxWarp>
          </a:bodyPr>
          <a:lstStyle>
            <a:lvl1pPr algn="r" defTabSz="925513" eaLnBrk="0" hangingPunct="0">
              <a:defRPr kumimoji="0" sz="1200" smtClean="0"/>
            </a:lvl1pPr>
          </a:lstStyle>
          <a:p>
            <a:pPr>
              <a:defRPr/>
            </a:pPr>
            <a:fld id="{FD4F9C1B-88BF-2C48-A90A-F85CD9824CC2}"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96" charset="0"/>
        <a:ea typeface="ＭＳ Ｐゴシック" pitchFamily="-96" charset="-128"/>
        <a:cs typeface="ＭＳ Ｐゴシック" pitchFamily="-96" charset="-128"/>
      </a:defRPr>
    </a:lvl1pPr>
    <a:lvl2pPr marL="457200" algn="l" rtl="0" eaLnBrk="0" fontAlgn="base" hangingPunct="0">
      <a:spcBef>
        <a:spcPct val="30000"/>
      </a:spcBef>
      <a:spcAft>
        <a:spcPct val="0"/>
      </a:spcAft>
      <a:defRPr sz="1200" kern="1200">
        <a:solidFill>
          <a:schemeClr val="tx1"/>
        </a:solidFill>
        <a:latin typeface="Times New Roman" pitchFamily="-96" charset="0"/>
        <a:ea typeface="ＭＳ Ｐゴシック" pitchFamily="-96"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96" charset="0"/>
        <a:ea typeface="ＭＳ Ｐゴシック" pitchFamily="-96"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96" charset="0"/>
        <a:ea typeface="ＭＳ Ｐゴシック" pitchFamily="-96"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96" charset="0"/>
        <a:ea typeface="ＭＳ Ｐゴシック" pitchFamily="-96"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pPr>
              <a:defRPr/>
            </a:pPr>
            <a:fld id="{FD4F9C1B-88BF-2C48-A90A-F85CD9824CC2}" type="slidenum">
              <a:rPr lang="ja-JP" altLang="en-US" smtClean="0"/>
              <a:pPr>
                <a:defRPr/>
              </a:pPr>
              <a:t>2</a:t>
            </a:fld>
            <a:endParaRPr lang="ja-JP" altLang="en-US"/>
          </a:p>
        </p:txBody>
      </p:sp>
    </p:spTree>
    <p:extLst>
      <p:ext uri="{BB962C8B-B14F-4D97-AF65-F5344CB8AC3E}">
        <p14:creationId xmlns:p14="http://schemas.microsoft.com/office/powerpoint/2010/main" val="4231126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0A2C906-EF5D-6F46-A295-40659EDF693C}" type="slidenum">
              <a:rPr lang="en-US" smtClean="0"/>
              <a:pPr>
                <a:defRPr/>
              </a:pPr>
              <a:t>5</a:t>
            </a:fld>
            <a:endParaRPr lang="en-US"/>
          </a:p>
        </p:txBody>
      </p:sp>
    </p:spTree>
    <p:extLst>
      <p:ext uri="{BB962C8B-B14F-4D97-AF65-F5344CB8AC3E}">
        <p14:creationId xmlns:p14="http://schemas.microsoft.com/office/powerpoint/2010/main" val="3003759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pPr>
              <a:defRPr/>
            </a:pPr>
            <a:fld id="{FD4F9C1B-88BF-2C48-A90A-F85CD9824CC2}" type="slidenum">
              <a:rPr lang="ja-JP" altLang="en-US" smtClean="0"/>
              <a:pPr>
                <a:defRPr/>
              </a:pPr>
              <a:t>11</a:t>
            </a:fld>
            <a:endParaRPr lang="ja-JP" altLang="en-US"/>
          </a:p>
        </p:txBody>
      </p:sp>
    </p:spTree>
    <p:extLst>
      <p:ext uri="{BB962C8B-B14F-4D97-AF65-F5344CB8AC3E}">
        <p14:creationId xmlns:p14="http://schemas.microsoft.com/office/powerpoint/2010/main" val="26739828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BE"/>
              <a:t>際どいkiwadoi = dangerous, adventurous, indecent</a:t>
            </a:r>
          </a:p>
          <a:p>
            <a:r>
              <a:rPr lang="en-BE"/>
              <a:t>Who in the room is a native of this “NATION” of Belgium? </a:t>
            </a:r>
          </a:p>
        </p:txBody>
      </p:sp>
      <p:sp>
        <p:nvSpPr>
          <p:cNvPr id="4" name="Slide Number Placeholder 3"/>
          <p:cNvSpPr>
            <a:spLocks noGrp="1"/>
          </p:cNvSpPr>
          <p:nvPr>
            <p:ph type="sldNum" sz="quarter" idx="5"/>
          </p:nvPr>
        </p:nvSpPr>
        <p:spPr/>
        <p:txBody>
          <a:bodyPr/>
          <a:lstStyle/>
          <a:p>
            <a:pPr>
              <a:defRPr/>
            </a:pPr>
            <a:fld id="{FD4F9C1B-88BF-2C48-A90A-F85CD9824CC2}" type="slidenum">
              <a:rPr lang="ja-JP" altLang="en-US" smtClean="0"/>
              <a:pPr>
                <a:defRPr/>
              </a:pPr>
              <a:t>12</a:t>
            </a:fld>
            <a:endParaRPr lang="ja-JP" altLang="en-US"/>
          </a:p>
        </p:txBody>
      </p:sp>
    </p:spTree>
    <p:extLst>
      <p:ext uri="{BB962C8B-B14F-4D97-AF65-F5344CB8AC3E}">
        <p14:creationId xmlns:p14="http://schemas.microsoft.com/office/powerpoint/2010/main" val="469010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1DB2545F-7BB7-954A-9C6E-1CB168303A41}" type="slidenum">
              <a:rPr lang="en-US" sz="1200"/>
              <a:pPr/>
              <a:t>15</a:t>
            </a:fld>
            <a:endParaRPr lang="en-US" sz="1200"/>
          </a:p>
        </p:txBody>
      </p:sp>
      <p:sp>
        <p:nvSpPr>
          <p:cNvPr id="20483" name="Text Box 1"/>
          <p:cNvSpPr>
            <a:spLocks noGrp="1" noRot="1" noChangeAspect="1" noChangeArrowheads="1" noTextEdit="1"/>
          </p:cNvSpPr>
          <p:nvPr>
            <p:ph type="sldImg"/>
          </p:nvPr>
        </p:nvSpPr>
        <p:spPr>
          <a:xfrm>
            <a:off x="1144588" y="685800"/>
            <a:ext cx="4573587" cy="3430588"/>
          </a:xfrm>
          <a:solidFill>
            <a:srgbClr val="FFFFFF"/>
          </a:solidFill>
          <a:ln/>
        </p:spPr>
      </p:sp>
      <p:sp>
        <p:nvSpPr>
          <p:cNvPr id="20484" name="Text Box 2"/>
          <p:cNvSpPr>
            <a:spLocks noGrp="1" noChangeArrowheads="1"/>
          </p:cNvSpPr>
          <p:nvPr>
            <p:ph type="body" idx="1"/>
          </p:nvPr>
        </p:nvSpPr>
        <p:spPr>
          <a:xfrm>
            <a:off x="914400" y="4343400"/>
            <a:ext cx="5030788" cy="4116388"/>
          </a:xfrm>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 uri="{FAA26D3D-D897-4be2-8F04-BA451C77F1D7}">
              <ma14:placeholderFlag xmlns:mc="http://schemas.openxmlformats.org/markup-compatibility/2006" xmlns:mv="urn:schemas-microsoft-com:mac:vml" xmlns:ma14="http://schemas.microsoft.com/office/mac/drawingml/2011/main" xmlns="" val="1"/>
            </a:ext>
          </a:extLst>
        </p:spPr>
        <p:txBody>
          <a:bodyPr wrap="none" anchor="ctr"/>
          <a:lstStyle/>
          <a:p>
            <a:endParaRPr lang="de-DE">
              <a:ea typeface="ＭＳ Ｐゴシック" charset="0"/>
              <a:cs typeface="ＭＳ Ｐゴシック" charset="0"/>
            </a:endParaRPr>
          </a:p>
        </p:txBody>
      </p:sp>
    </p:spTree>
    <p:extLst>
      <p:ext uri="{BB962C8B-B14F-4D97-AF65-F5344CB8AC3E}">
        <p14:creationId xmlns:p14="http://schemas.microsoft.com/office/powerpoint/2010/main" val="1452594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t>
            </a:r>
            <a:r>
              <a:rPr lang="en-BE" dirty="0"/>
              <a:t>ompetent = yuunou 有能</a:t>
            </a:r>
          </a:p>
        </p:txBody>
      </p:sp>
      <p:sp>
        <p:nvSpPr>
          <p:cNvPr id="4" name="Slide Number Placeholder 3"/>
          <p:cNvSpPr>
            <a:spLocks noGrp="1"/>
          </p:cNvSpPr>
          <p:nvPr>
            <p:ph type="sldNum" sz="quarter" idx="5"/>
          </p:nvPr>
        </p:nvSpPr>
        <p:spPr/>
        <p:txBody>
          <a:bodyPr/>
          <a:lstStyle/>
          <a:p>
            <a:pPr>
              <a:defRPr/>
            </a:pPr>
            <a:fld id="{FD4F9C1B-88BF-2C48-A90A-F85CD9824CC2}" type="slidenum">
              <a:rPr lang="ja-JP" altLang="en-US" smtClean="0"/>
              <a:pPr>
                <a:defRPr/>
              </a:pPr>
              <a:t>17</a:t>
            </a:fld>
            <a:endParaRPr lang="ja-JP" altLang="en-US"/>
          </a:p>
        </p:txBody>
      </p:sp>
    </p:spTree>
    <p:extLst>
      <p:ext uri="{BB962C8B-B14F-4D97-AF65-F5344CB8AC3E}">
        <p14:creationId xmlns:p14="http://schemas.microsoft.com/office/powerpoint/2010/main" val="3777097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pPr>
              <a:defRPr/>
            </a:pPr>
            <a:fld id="{FD4F9C1B-88BF-2C48-A90A-F85CD9824CC2}" type="slidenum">
              <a:rPr lang="ja-JP" altLang="en-US" smtClean="0"/>
              <a:pPr>
                <a:defRPr/>
              </a:pPr>
              <a:t>18</a:t>
            </a:fld>
            <a:endParaRPr lang="ja-JP" altLang="en-US"/>
          </a:p>
        </p:txBody>
      </p:sp>
    </p:spTree>
    <p:extLst>
      <p:ext uri="{BB962C8B-B14F-4D97-AF65-F5344CB8AC3E}">
        <p14:creationId xmlns:p14="http://schemas.microsoft.com/office/powerpoint/2010/main" val="2503391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D4F9C1B-88BF-2C48-A90A-F85CD9824CC2}" type="slidenum">
              <a:rPr lang="ja-JP" altLang="en-US" smtClean="0"/>
              <a:pPr>
                <a:defRPr/>
              </a:pPr>
              <a:t>19</a:t>
            </a:fld>
            <a:endParaRPr lang="ja-JP" altLang="en-US"/>
          </a:p>
        </p:txBody>
      </p:sp>
    </p:spTree>
    <p:extLst>
      <p:ext uri="{BB962C8B-B14F-4D97-AF65-F5344CB8AC3E}">
        <p14:creationId xmlns:p14="http://schemas.microsoft.com/office/powerpoint/2010/main" val="2283618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F404EF57-C6EB-CA4F-9EBD-C0FA1BD4257D}"/>
              </a:ext>
            </a:extLst>
          </p:cNvPr>
          <p:cNvSpPr>
            <a:spLocks noGrp="1" noRot="1" noChangeAspect="1"/>
          </p:cNvSpPr>
          <p:nvPr>
            <p:ph type="sldImg"/>
          </p:nvPr>
        </p:nvSpPr>
        <p:spPr>
          <a:xfrm>
            <a:off x="919163" y="744538"/>
            <a:ext cx="4962525" cy="3722687"/>
          </a:xfrm>
          <a:ln/>
        </p:spPr>
      </p:sp>
      <p:sp>
        <p:nvSpPr>
          <p:cNvPr id="35843" name="Notes Placeholder 2">
            <a:extLst>
              <a:ext uri="{FF2B5EF4-FFF2-40B4-BE49-F238E27FC236}">
                <a16:creationId xmlns:a16="http://schemas.microsoft.com/office/drawing/2014/main" id="{AC9C8268-93D8-EC43-AE04-D3BBF2712AE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Cf. Judiciary with </a:t>
            </a:r>
            <a:r>
              <a:rPr lang="en-US" altLang="en-US" b="1" i="1" u="sng">
                <a:latin typeface="Times New Roman" panose="02020603050405020304" pitchFamily="18" charset="0"/>
              </a:rPr>
              <a:t>juries</a:t>
            </a:r>
            <a:r>
              <a:rPr lang="en-US" altLang="en-US">
                <a:latin typeface="Times New Roman" panose="02020603050405020304" pitchFamily="18" charset="0"/>
              </a:rPr>
              <a:t> of direct people’s participation at local courts, but not highest courts; D referendum only in </a:t>
            </a:r>
            <a:r>
              <a:rPr lang="en-US" altLang="en-US" i="1">
                <a:latin typeface="Times New Roman" panose="02020603050405020304" pitchFamily="18" charset="0"/>
              </a:rPr>
              <a:t>Land</a:t>
            </a:r>
          </a:p>
        </p:txBody>
      </p:sp>
      <p:sp>
        <p:nvSpPr>
          <p:cNvPr id="35844" name="Slide Number Placeholder 3">
            <a:extLst>
              <a:ext uri="{FF2B5EF4-FFF2-40B4-BE49-F238E27FC236}">
                <a16:creationId xmlns:a16="http://schemas.microsoft.com/office/drawing/2014/main" id="{3FC64C87-3E27-AD4F-8FB2-99936A21C55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37931725" indent="-37474525" eaLnBrk="0" hangingPunct="0">
              <a:defRPr sz="2400">
                <a:solidFill>
                  <a:schemeClr val="tx1"/>
                </a:solidFill>
                <a:latin typeface="Times New Roman" panose="02020603050405020304" pitchFamily="18" charset="0"/>
                <a:ea typeface="ＭＳ Ｐゴシック" panose="020B0600070205080204" pitchFamily="34" charset="-128"/>
              </a:defRPr>
            </a:lvl2pPr>
            <a:lvl3pPr eaLnBrk="0" hangingPunct="0">
              <a:defRPr sz="2400">
                <a:solidFill>
                  <a:schemeClr val="tx1"/>
                </a:solidFill>
                <a:latin typeface="Times New Roman" panose="02020603050405020304" pitchFamily="18" charset="0"/>
                <a:ea typeface="ＭＳ Ｐゴシック" panose="020B0600070205080204" pitchFamily="34" charset="-128"/>
              </a:defRPr>
            </a:lvl3pPr>
            <a:lvl4pPr eaLnBrk="0" hangingPunct="0">
              <a:defRPr sz="2400">
                <a:solidFill>
                  <a:schemeClr val="tx1"/>
                </a:solidFill>
                <a:latin typeface="Times New Roman" panose="02020603050405020304" pitchFamily="18" charset="0"/>
                <a:ea typeface="ＭＳ Ｐゴシック" panose="020B0600070205080204" pitchFamily="34" charset="-128"/>
              </a:defRPr>
            </a:lvl4pPr>
            <a:lvl5pPr eaLnBrk="0" hangingPunct="0">
              <a:defRPr sz="24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40E3D2A1-5A1E-8443-9923-8C8AD6D0D00E}" type="slidenum">
              <a:rPr lang="en-US" altLang="en-US" sz="1200"/>
              <a:pPr/>
              <a:t>20</a:t>
            </a:fld>
            <a:endParaRPr lang="en-US" altLang="en-US" sz="1200"/>
          </a:p>
        </p:txBody>
      </p:sp>
    </p:spTree>
    <p:extLst>
      <p:ext uri="{BB962C8B-B14F-4D97-AF65-F5344CB8AC3E}">
        <p14:creationId xmlns:p14="http://schemas.microsoft.com/office/powerpoint/2010/main" val="441314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pPr>
              <a:defRPr/>
            </a:pPr>
            <a:fld id="{FD4F9C1B-88BF-2C48-A90A-F85CD9824CC2}" type="slidenum">
              <a:rPr lang="ja-JP" altLang="en-US" smtClean="0"/>
              <a:pPr>
                <a:defRPr/>
              </a:pPr>
              <a:t>23</a:t>
            </a:fld>
            <a:endParaRPr lang="ja-JP" altLang="en-US"/>
          </a:p>
        </p:txBody>
      </p:sp>
    </p:spTree>
    <p:extLst>
      <p:ext uri="{BB962C8B-B14F-4D97-AF65-F5344CB8AC3E}">
        <p14:creationId xmlns:p14="http://schemas.microsoft.com/office/powerpoint/2010/main" val="881318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a:extLst>
              <a:ext uri="{FF2B5EF4-FFF2-40B4-BE49-F238E27FC236}">
                <a16:creationId xmlns:a16="http://schemas.microsoft.com/office/drawing/2014/main" id="{8F5807F4-B3F8-F848-A5A7-0EF4F21882D2}"/>
              </a:ext>
            </a:extLst>
          </p:cNvPr>
          <p:cNvSpPr>
            <a:spLocks noGrp="1" noRot="1" noChangeAspect="1" noChangeArrowheads="1" noTextEdit="1"/>
          </p:cNvSpPr>
          <p:nvPr>
            <p:ph type="sldImg"/>
          </p:nvPr>
        </p:nvSpPr>
        <p:spPr>
          <a:ln/>
        </p:spPr>
      </p:sp>
      <p:sp>
        <p:nvSpPr>
          <p:cNvPr id="33794" name="Notes Placeholder 2">
            <a:extLst>
              <a:ext uri="{FF2B5EF4-FFF2-40B4-BE49-F238E27FC236}">
                <a16:creationId xmlns:a16="http://schemas.microsoft.com/office/drawing/2014/main" id="{89DAAB05-19F3-F246-9EDF-558833DDCF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err="1">
                <a:latin typeface="Times New Roman" panose="02020603050405020304" pitchFamily="18" charset="0"/>
                <a:ea typeface="ＭＳ Ｐゴシック" panose="020B0600070205080204" pitchFamily="34" charset="-128"/>
              </a:rPr>
              <a:t>Supranationality</a:t>
            </a:r>
            <a:r>
              <a:rPr lang="en-US" altLang="en-US" dirty="0">
                <a:latin typeface="Times New Roman" panose="02020603050405020304" pitchFamily="18" charset="0"/>
                <a:ea typeface="ＭＳ Ｐゴシック" panose="020B0600070205080204" pitchFamily="34" charset="-128"/>
              </a:rPr>
              <a:t> of only governmental power, but for Non-Governmental Agency =&gt; interpopularity </a:t>
            </a:r>
          </a:p>
        </p:txBody>
      </p:sp>
      <p:sp>
        <p:nvSpPr>
          <p:cNvPr id="33795" name="Slide Number Placeholder 3">
            <a:extLst>
              <a:ext uri="{FF2B5EF4-FFF2-40B4-BE49-F238E27FC236}">
                <a16:creationId xmlns:a16="http://schemas.microsoft.com/office/drawing/2014/main" id="{3B4239AD-B871-5346-8BB9-1B4A94E862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kumimoji="1" sz="2400">
                <a:solidFill>
                  <a:schemeClr val="tx1"/>
                </a:solidFill>
                <a:latin typeface="Times New Roman" panose="02020603050405020304" pitchFamily="18" charset="0"/>
                <a:ea typeface="ＭＳ Ｐゴシック" panose="020B0600070205080204" pitchFamily="34" charset="-128"/>
              </a:defRPr>
            </a:lvl1pPr>
            <a:lvl2pPr marL="742950" indent="-285750" defTabSz="925513">
              <a:defRPr kumimoji="1" sz="2400">
                <a:solidFill>
                  <a:schemeClr val="tx1"/>
                </a:solidFill>
                <a:latin typeface="Times New Roman" panose="02020603050405020304" pitchFamily="18" charset="0"/>
                <a:ea typeface="ＭＳ Ｐゴシック" panose="020B0600070205080204" pitchFamily="34" charset="-128"/>
              </a:defRPr>
            </a:lvl2pPr>
            <a:lvl3pPr marL="1143000" indent="-228600" defTabSz="925513">
              <a:defRPr kumimoji="1" sz="2400">
                <a:solidFill>
                  <a:schemeClr val="tx1"/>
                </a:solidFill>
                <a:latin typeface="Times New Roman" panose="02020603050405020304" pitchFamily="18" charset="0"/>
                <a:ea typeface="ＭＳ Ｐゴシック" panose="020B0600070205080204" pitchFamily="34" charset="-128"/>
              </a:defRPr>
            </a:lvl3pPr>
            <a:lvl4pPr marL="1600200" indent="-228600" defTabSz="925513">
              <a:defRPr kumimoji="1" sz="2400">
                <a:solidFill>
                  <a:schemeClr val="tx1"/>
                </a:solidFill>
                <a:latin typeface="Times New Roman" panose="02020603050405020304" pitchFamily="18" charset="0"/>
                <a:ea typeface="ＭＳ Ｐゴシック" panose="020B0600070205080204" pitchFamily="34" charset="-128"/>
              </a:defRPr>
            </a:lvl4pPr>
            <a:lvl5pPr marL="2057400" indent="-228600" defTabSz="925513">
              <a:defRPr kumimoji="1" sz="2400">
                <a:solidFill>
                  <a:schemeClr val="tx1"/>
                </a:solidFill>
                <a:latin typeface="Times New Roman" panose="02020603050405020304" pitchFamily="18" charset="0"/>
                <a:ea typeface="ＭＳ Ｐゴシック" panose="020B0600070205080204" pitchFamily="34" charset="-128"/>
              </a:defRPr>
            </a:lvl5pPr>
            <a:lvl6pPr marL="2514600" indent="-228600" defTabSz="925513"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6pPr>
            <a:lvl7pPr marL="2971800" indent="-228600" defTabSz="925513"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7pPr>
            <a:lvl8pPr marL="3429000" indent="-228600" defTabSz="925513"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8pPr>
            <a:lvl9pPr marL="3886200" indent="-228600" defTabSz="925513"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9pPr>
          </a:lstStyle>
          <a:p>
            <a:fld id="{4FA157EE-ED8D-E145-AAA0-361FF8C3E946}" type="slidenum">
              <a:rPr kumimoji="0" lang="ja-JP" altLang="en-US" sz="1200" smtClean="0"/>
              <a:pPr/>
              <a:t>27</a:t>
            </a:fld>
            <a:endParaRPr kumimoji="0" lang="ja-JP" altLang="en-US" sz="1200"/>
          </a:p>
        </p:txBody>
      </p:sp>
    </p:spTree>
    <p:extLst>
      <p:ext uri="{BB962C8B-B14F-4D97-AF65-F5344CB8AC3E}">
        <p14:creationId xmlns:p14="http://schemas.microsoft.com/office/powerpoint/2010/main" val="65937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2A978851-1973-DC4C-8915-29C44E63A1E6}"/>
              </a:ext>
            </a:extLst>
          </p:cNvPr>
          <p:cNvGrpSpPr>
            <a:grpSpLocks/>
          </p:cNvGrpSpPr>
          <p:nvPr/>
        </p:nvGrpSpPr>
        <p:grpSpPr bwMode="auto">
          <a:xfrm>
            <a:off x="-1035050" y="1552575"/>
            <a:ext cx="10179050" cy="5305425"/>
            <a:chOff x="-652" y="978"/>
            <a:chExt cx="6412" cy="3342"/>
          </a:xfrm>
        </p:grpSpPr>
        <p:sp>
          <p:nvSpPr>
            <p:cNvPr id="5" name="Freeform 3">
              <a:extLst>
                <a:ext uri="{FF2B5EF4-FFF2-40B4-BE49-F238E27FC236}">
                  <a16:creationId xmlns:a16="http://schemas.microsoft.com/office/drawing/2014/main" id="{5384C936-90BF-2648-98C0-EF6B84B0B5B2}"/>
                </a:ext>
              </a:extLst>
            </p:cNvPr>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34" charset="-128"/>
                </a:defRPr>
              </a:lvl1pPr>
              <a:lvl2pPr marL="37931725" indent="-37474525" eaLnBrk="0" hangingPunct="0">
                <a:defRPr kumimoji="1" sz="2400">
                  <a:solidFill>
                    <a:schemeClr val="tx1"/>
                  </a:solidFill>
                  <a:latin typeface="Times New Roman" panose="02020603050405020304" pitchFamily="18" charset="0"/>
                  <a:ea typeface="ＭＳ Ｐゴシック" panose="020B0600070205080204" pitchFamily="34" charset="-128"/>
                </a:defRPr>
              </a:lvl2pPr>
              <a:lvl3pPr eaLnBrk="0" hangingPunct="0">
                <a:defRPr kumimoji="1" sz="2400">
                  <a:solidFill>
                    <a:schemeClr val="tx1"/>
                  </a:solidFill>
                  <a:latin typeface="Times New Roman" panose="02020603050405020304" pitchFamily="18" charset="0"/>
                  <a:ea typeface="ＭＳ Ｐゴシック" panose="020B0600070205080204" pitchFamily="34" charset="-128"/>
                </a:defRPr>
              </a:lvl3pPr>
              <a:lvl4pPr eaLnBrk="0" hangingPunct="0">
                <a:defRPr kumimoji="1" sz="2400">
                  <a:solidFill>
                    <a:schemeClr val="tx1"/>
                  </a:solidFill>
                  <a:latin typeface="Times New Roman" panose="02020603050405020304" pitchFamily="18" charset="0"/>
                  <a:ea typeface="ＭＳ Ｐゴシック" panose="020B0600070205080204" pitchFamily="34" charset="-128"/>
                </a:defRPr>
              </a:lvl4pPr>
              <a:lvl5pPr eaLnBrk="0" hangingPunct="0">
                <a:defRPr kumimoji="1" sz="24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US" altLang="en-US"/>
            </a:p>
          </p:txBody>
        </p:sp>
        <p:sp>
          <p:nvSpPr>
            <p:cNvPr id="6" name="Arc 4">
              <a:extLst>
                <a:ext uri="{FF2B5EF4-FFF2-40B4-BE49-F238E27FC236}">
                  <a16:creationId xmlns:a16="http://schemas.microsoft.com/office/drawing/2014/main" id="{A5874B20-FF98-374F-A6B2-2AAE469C7383}"/>
                </a:ext>
              </a:extLst>
            </p:cNvPr>
            <p:cNvSpPr>
              <a:spLocks/>
            </p:cNvSpPr>
            <p:nvPr/>
          </p:nvSpPr>
          <p:spPr bwMode="auto">
            <a:xfrm>
              <a:off x="-652" y="978"/>
              <a:ext cx="4237" cy="3342"/>
            </a:xfrm>
            <a:custGeom>
              <a:avLst/>
              <a:gdLst>
                <a:gd name="G0" fmla="+- 0 0 0"/>
                <a:gd name="G1" fmla="+- 21231 0 0"/>
                <a:gd name="G2" fmla="+- 21600 0 0"/>
                <a:gd name="T0" fmla="*/ 3977 w 21600"/>
                <a:gd name="T1" fmla="*/ 0 h 21231"/>
                <a:gd name="T2" fmla="*/ 21600 w 21600"/>
                <a:gd name="T3" fmla="*/ 21231 h 21231"/>
                <a:gd name="T4" fmla="*/ 0 w 21600"/>
                <a:gd name="T5" fmla="*/ 21231 h 21231"/>
              </a:gdLst>
              <a:ahLst/>
              <a:cxnLst>
                <a:cxn ang="0">
                  <a:pos x="T0" y="T1"/>
                </a:cxn>
                <a:cxn ang="0">
                  <a:pos x="T2" y="T3"/>
                </a:cxn>
                <a:cxn ang="0">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close/>
                </a:path>
              </a:pathLst>
            </a:custGeom>
            <a:noFill/>
            <a:ln w="12700" cap="rnd">
              <a:solidFill>
                <a:schemeClr val="accent2"/>
              </a:solidFill>
              <a:round/>
              <a:headEnd type="none" w="sm" len="sm"/>
              <a:tailEnd type="none" w="sm" len="sm"/>
            </a:ln>
            <a:effectLst/>
          </p:spPr>
          <p:txBody>
            <a:bodyPr wrap="none" anchor="ctr"/>
            <a:lstStyle>
              <a:lvl1pPr eaLnBrk="0" hangingPunct="0">
                <a:defRPr kumimoji="1" sz="2400">
                  <a:solidFill>
                    <a:schemeClr val="tx1"/>
                  </a:solidFill>
                  <a:latin typeface="Times New Roman" panose="02020603050405020304" pitchFamily="18" charset="0"/>
                  <a:ea typeface="ＭＳ Ｐゴシック" panose="020B0600070205080204" pitchFamily="34" charset="-128"/>
                </a:defRPr>
              </a:lvl1pPr>
              <a:lvl2pPr marL="37931725" indent="-37474525" eaLnBrk="0" hangingPunct="0">
                <a:defRPr kumimoji="1" sz="2400">
                  <a:solidFill>
                    <a:schemeClr val="tx1"/>
                  </a:solidFill>
                  <a:latin typeface="Times New Roman" panose="02020603050405020304" pitchFamily="18" charset="0"/>
                  <a:ea typeface="ＭＳ Ｐゴシック" panose="020B0600070205080204" pitchFamily="34" charset="-128"/>
                </a:defRPr>
              </a:lvl2pPr>
              <a:lvl3pPr eaLnBrk="0" hangingPunct="0">
                <a:defRPr kumimoji="1" sz="2400">
                  <a:solidFill>
                    <a:schemeClr val="tx1"/>
                  </a:solidFill>
                  <a:latin typeface="Times New Roman" panose="02020603050405020304" pitchFamily="18" charset="0"/>
                  <a:ea typeface="ＭＳ Ｐゴシック" panose="020B0600070205080204" pitchFamily="34" charset="-128"/>
                </a:defRPr>
              </a:lvl3pPr>
              <a:lvl4pPr eaLnBrk="0" hangingPunct="0">
                <a:defRPr kumimoji="1" sz="2400">
                  <a:solidFill>
                    <a:schemeClr val="tx1"/>
                  </a:solidFill>
                  <a:latin typeface="Times New Roman" panose="02020603050405020304" pitchFamily="18" charset="0"/>
                  <a:ea typeface="ＭＳ Ｐゴシック" panose="020B0600070205080204" pitchFamily="34" charset="-128"/>
                </a:defRPr>
              </a:lvl4pPr>
              <a:lvl5pPr eaLnBrk="0" hangingPunct="0">
                <a:defRPr kumimoji="1" sz="24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US" altLang="en-US"/>
            </a:p>
          </p:txBody>
        </p:sp>
      </p:grpSp>
      <p:sp>
        <p:nvSpPr>
          <p:cNvPr id="86021" name="Rectangle 5"/>
          <p:cNvSpPr>
            <a:spLocks noGrp="1" noChangeArrowheads="1"/>
          </p:cNvSpPr>
          <p:nvPr>
            <p:ph type="ctrTitle" sz="quarter"/>
          </p:nvPr>
        </p:nvSpPr>
        <p:spPr>
          <a:xfrm>
            <a:off x="1293813" y="762000"/>
            <a:ext cx="7772400" cy="1143000"/>
          </a:xfrm>
        </p:spPr>
        <p:txBody>
          <a:bodyPr anchor="b"/>
          <a:lstStyle>
            <a:lvl1pPr>
              <a:defRPr/>
            </a:lvl1pPr>
          </a:lstStyle>
          <a:p>
            <a:r>
              <a:rPr lang="ja-JP" altLang="en-US"/>
              <a:t>マスタ タイトルの書式設定</a:t>
            </a:r>
          </a:p>
        </p:txBody>
      </p:sp>
      <p:sp>
        <p:nvSpPr>
          <p:cNvPr id="86022"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96" charset="2"/>
              <a:buNone/>
              <a:defRPr/>
            </a:lvl1pPr>
          </a:lstStyle>
          <a:p>
            <a:r>
              <a:rPr lang="ja-JP" altLang="en-US"/>
              <a:t>マスタ サブタイトルの書式設定</a:t>
            </a:r>
          </a:p>
        </p:txBody>
      </p:sp>
      <p:sp>
        <p:nvSpPr>
          <p:cNvPr id="7" name="Rectangle 7">
            <a:extLst>
              <a:ext uri="{FF2B5EF4-FFF2-40B4-BE49-F238E27FC236}">
                <a16:creationId xmlns:a16="http://schemas.microsoft.com/office/drawing/2014/main" id="{3CB25859-DBA1-D448-B00A-BEBD5C04F796}"/>
              </a:ext>
            </a:extLst>
          </p:cNvPr>
          <p:cNvSpPr>
            <a:spLocks noGrp="1" noChangeArrowheads="1"/>
          </p:cNvSpPr>
          <p:nvPr>
            <p:ph type="dt" sz="quarter" idx="10"/>
          </p:nvPr>
        </p:nvSpPr>
        <p:spPr/>
        <p:txBody>
          <a:bodyPr/>
          <a:lstStyle>
            <a:lvl1pPr>
              <a:defRPr/>
            </a:lvl1pPr>
          </a:lstStyle>
          <a:p>
            <a:pPr>
              <a:defRPr/>
            </a:pPr>
            <a:endParaRPr lang="en-US" altLang="ja-JP"/>
          </a:p>
        </p:txBody>
      </p:sp>
      <p:sp>
        <p:nvSpPr>
          <p:cNvPr id="8" name="Rectangle 8">
            <a:extLst>
              <a:ext uri="{FF2B5EF4-FFF2-40B4-BE49-F238E27FC236}">
                <a16:creationId xmlns:a16="http://schemas.microsoft.com/office/drawing/2014/main" id="{4DF41C7D-70E4-7E46-9F46-14179F34FE72}"/>
              </a:ext>
            </a:extLst>
          </p:cNvPr>
          <p:cNvSpPr>
            <a:spLocks noGrp="1" noChangeArrowheads="1"/>
          </p:cNvSpPr>
          <p:nvPr>
            <p:ph type="ftr" sz="quarter" idx="11"/>
          </p:nvPr>
        </p:nvSpPr>
        <p:spPr/>
        <p:txBody>
          <a:bodyPr/>
          <a:lstStyle>
            <a:lvl1pPr>
              <a:defRPr/>
            </a:lvl1pPr>
          </a:lstStyle>
          <a:p>
            <a:pPr>
              <a:defRPr/>
            </a:pPr>
            <a:endParaRPr lang="en-US" altLang="ja-JP"/>
          </a:p>
        </p:txBody>
      </p:sp>
      <p:sp>
        <p:nvSpPr>
          <p:cNvPr id="9" name="Rectangle 9">
            <a:extLst>
              <a:ext uri="{FF2B5EF4-FFF2-40B4-BE49-F238E27FC236}">
                <a16:creationId xmlns:a16="http://schemas.microsoft.com/office/drawing/2014/main" id="{DCDEA7D8-C497-5E46-A045-49769DBDB644}"/>
              </a:ext>
            </a:extLst>
          </p:cNvPr>
          <p:cNvSpPr>
            <a:spLocks noGrp="1" noChangeArrowheads="1"/>
          </p:cNvSpPr>
          <p:nvPr>
            <p:ph type="sldNum" sz="quarter" idx="12"/>
          </p:nvPr>
        </p:nvSpPr>
        <p:spPr/>
        <p:txBody>
          <a:bodyPr/>
          <a:lstStyle>
            <a:lvl1pPr>
              <a:defRPr smtClean="0"/>
            </a:lvl1pPr>
          </a:lstStyle>
          <a:p>
            <a:pPr>
              <a:defRPr/>
            </a:pPr>
            <a:fld id="{B284C5E8-6765-224C-8CAD-DCE32A44A3C0}" type="slidenum">
              <a:rPr lang="ja-JP" altLang="en-US"/>
              <a:pPr>
                <a:defRPr/>
              </a:pPr>
              <a:t>‹#›</a:t>
            </a:fld>
            <a:endParaRPr lang="ja-JP" altLang="en-US"/>
          </a:p>
        </p:txBody>
      </p:sp>
    </p:spTree>
    <p:extLst>
      <p:ext uri="{BB962C8B-B14F-4D97-AF65-F5344CB8AC3E}">
        <p14:creationId xmlns:p14="http://schemas.microsoft.com/office/powerpoint/2010/main" val="504679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en-US"/>
          </a:p>
        </p:txBody>
      </p:sp>
      <p:sp>
        <p:nvSpPr>
          <p:cNvPr id="3" name="Content Placeholder 2"/>
          <p:cNvSpPr>
            <a:spLocks noGrp="1"/>
          </p:cNvSpPr>
          <p:nvPr>
            <p:ph idx="1"/>
          </p:nvPr>
        </p:nvSpPr>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en-US"/>
          </a:p>
        </p:txBody>
      </p:sp>
      <p:sp>
        <p:nvSpPr>
          <p:cNvPr id="4" name="Rectangle 6">
            <a:extLst>
              <a:ext uri="{FF2B5EF4-FFF2-40B4-BE49-F238E27FC236}">
                <a16:creationId xmlns:a16="http://schemas.microsoft.com/office/drawing/2014/main" id="{543F7B75-69DB-F942-A9B4-EA70067BE6D3}"/>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7">
            <a:extLst>
              <a:ext uri="{FF2B5EF4-FFF2-40B4-BE49-F238E27FC236}">
                <a16:creationId xmlns:a16="http://schemas.microsoft.com/office/drawing/2014/main" id="{AF4D32C1-CFF9-9848-88CE-D107906D6025}"/>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8">
            <a:extLst>
              <a:ext uri="{FF2B5EF4-FFF2-40B4-BE49-F238E27FC236}">
                <a16:creationId xmlns:a16="http://schemas.microsoft.com/office/drawing/2014/main" id="{C247564A-3C2A-C743-9361-F69B20DA3CB8}"/>
              </a:ext>
            </a:extLst>
          </p:cNvPr>
          <p:cNvSpPr>
            <a:spLocks noGrp="1" noChangeArrowheads="1"/>
          </p:cNvSpPr>
          <p:nvPr>
            <p:ph type="sldNum" sz="quarter" idx="12"/>
          </p:nvPr>
        </p:nvSpPr>
        <p:spPr>
          <a:ln/>
        </p:spPr>
        <p:txBody>
          <a:bodyPr/>
          <a:lstStyle>
            <a:lvl1pPr>
              <a:defRPr/>
            </a:lvl1pPr>
          </a:lstStyle>
          <a:p>
            <a:pPr>
              <a:defRPr/>
            </a:pPr>
            <a:fld id="{1052C884-B390-0142-A7F7-754C2F2147A2}" type="slidenum">
              <a:rPr lang="ja-JP" altLang="en-US"/>
              <a:pPr>
                <a:defRPr/>
              </a:pPr>
              <a:t>‹#›</a:t>
            </a:fld>
            <a:endParaRPr lang="ja-JP" altLang="en-US"/>
          </a:p>
        </p:txBody>
      </p:sp>
    </p:spTree>
    <p:extLst>
      <p:ext uri="{BB962C8B-B14F-4D97-AF65-F5344CB8AC3E}">
        <p14:creationId xmlns:p14="http://schemas.microsoft.com/office/powerpoint/2010/main" val="4047354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de-D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Click to edit Master text styles</a:t>
            </a:r>
          </a:p>
        </p:txBody>
      </p:sp>
      <p:sp>
        <p:nvSpPr>
          <p:cNvPr id="4" name="Rectangle 6">
            <a:extLst>
              <a:ext uri="{FF2B5EF4-FFF2-40B4-BE49-F238E27FC236}">
                <a16:creationId xmlns:a16="http://schemas.microsoft.com/office/drawing/2014/main" id="{F8D7023A-82B7-6847-80C2-6ABF30B3A391}"/>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7">
            <a:extLst>
              <a:ext uri="{FF2B5EF4-FFF2-40B4-BE49-F238E27FC236}">
                <a16:creationId xmlns:a16="http://schemas.microsoft.com/office/drawing/2014/main" id="{D7088EFA-19AF-734F-89E9-244A91D40A87}"/>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8">
            <a:extLst>
              <a:ext uri="{FF2B5EF4-FFF2-40B4-BE49-F238E27FC236}">
                <a16:creationId xmlns:a16="http://schemas.microsoft.com/office/drawing/2014/main" id="{F1A56B0E-B277-6E4D-8ECD-3225CD1A9DC3}"/>
              </a:ext>
            </a:extLst>
          </p:cNvPr>
          <p:cNvSpPr>
            <a:spLocks noGrp="1" noChangeArrowheads="1"/>
          </p:cNvSpPr>
          <p:nvPr>
            <p:ph type="sldNum" sz="quarter" idx="12"/>
          </p:nvPr>
        </p:nvSpPr>
        <p:spPr>
          <a:ln/>
        </p:spPr>
        <p:txBody>
          <a:bodyPr/>
          <a:lstStyle>
            <a:lvl1pPr>
              <a:defRPr/>
            </a:lvl1pPr>
          </a:lstStyle>
          <a:p>
            <a:pPr>
              <a:defRPr/>
            </a:pPr>
            <a:fld id="{9BA04F68-4FC2-7340-B604-A909882D25A5}" type="slidenum">
              <a:rPr lang="ja-JP" altLang="en-US"/>
              <a:pPr>
                <a:defRPr/>
              </a:pPr>
              <a:t>‹#›</a:t>
            </a:fld>
            <a:endParaRPr lang="ja-JP" altLang="en-US"/>
          </a:p>
        </p:txBody>
      </p:sp>
    </p:spTree>
    <p:extLst>
      <p:ext uri="{BB962C8B-B14F-4D97-AF65-F5344CB8AC3E}">
        <p14:creationId xmlns:p14="http://schemas.microsoft.com/office/powerpoint/2010/main" val="3875019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en-US"/>
          </a:p>
        </p:txBody>
      </p:sp>
      <p:sp>
        <p:nvSpPr>
          <p:cNvPr id="5" name="Rectangle 6">
            <a:extLst>
              <a:ext uri="{FF2B5EF4-FFF2-40B4-BE49-F238E27FC236}">
                <a16:creationId xmlns:a16="http://schemas.microsoft.com/office/drawing/2014/main" id="{A3C1B407-799C-D149-A685-BE2090CBF42D}"/>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7">
            <a:extLst>
              <a:ext uri="{FF2B5EF4-FFF2-40B4-BE49-F238E27FC236}">
                <a16:creationId xmlns:a16="http://schemas.microsoft.com/office/drawing/2014/main" id="{5023ADE9-70A0-8840-8044-70B77AAB5076}"/>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8">
            <a:extLst>
              <a:ext uri="{FF2B5EF4-FFF2-40B4-BE49-F238E27FC236}">
                <a16:creationId xmlns:a16="http://schemas.microsoft.com/office/drawing/2014/main" id="{507C4434-2CFC-0945-81A4-2F5DA979C0E1}"/>
              </a:ext>
            </a:extLst>
          </p:cNvPr>
          <p:cNvSpPr>
            <a:spLocks noGrp="1" noChangeArrowheads="1"/>
          </p:cNvSpPr>
          <p:nvPr>
            <p:ph type="sldNum" sz="quarter" idx="12"/>
          </p:nvPr>
        </p:nvSpPr>
        <p:spPr>
          <a:ln/>
        </p:spPr>
        <p:txBody>
          <a:bodyPr/>
          <a:lstStyle>
            <a:lvl1pPr>
              <a:defRPr/>
            </a:lvl1pPr>
          </a:lstStyle>
          <a:p>
            <a:pPr>
              <a:defRPr/>
            </a:pPr>
            <a:fld id="{C5F45084-80C5-8040-BE12-E5477C8305DA}" type="slidenum">
              <a:rPr lang="ja-JP" altLang="en-US"/>
              <a:pPr>
                <a:defRPr/>
              </a:pPr>
              <a:t>‹#›</a:t>
            </a:fld>
            <a:endParaRPr lang="ja-JP" altLang="en-US"/>
          </a:p>
        </p:txBody>
      </p:sp>
    </p:spTree>
    <p:extLst>
      <p:ext uri="{BB962C8B-B14F-4D97-AF65-F5344CB8AC3E}">
        <p14:creationId xmlns:p14="http://schemas.microsoft.com/office/powerpoint/2010/main" val="1183316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de-D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en-US"/>
          </a:p>
        </p:txBody>
      </p:sp>
      <p:sp>
        <p:nvSpPr>
          <p:cNvPr id="7" name="Rectangle 6">
            <a:extLst>
              <a:ext uri="{FF2B5EF4-FFF2-40B4-BE49-F238E27FC236}">
                <a16:creationId xmlns:a16="http://schemas.microsoft.com/office/drawing/2014/main" id="{B7EAE1DD-782B-0349-875F-BF5A40827409}"/>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7">
            <a:extLst>
              <a:ext uri="{FF2B5EF4-FFF2-40B4-BE49-F238E27FC236}">
                <a16:creationId xmlns:a16="http://schemas.microsoft.com/office/drawing/2014/main" id="{57191381-4850-DF44-B8D9-B18E6A512484}"/>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8">
            <a:extLst>
              <a:ext uri="{FF2B5EF4-FFF2-40B4-BE49-F238E27FC236}">
                <a16:creationId xmlns:a16="http://schemas.microsoft.com/office/drawing/2014/main" id="{7BF830D4-8905-394E-B313-5BF8958AA717}"/>
              </a:ext>
            </a:extLst>
          </p:cNvPr>
          <p:cNvSpPr>
            <a:spLocks noGrp="1" noChangeArrowheads="1"/>
          </p:cNvSpPr>
          <p:nvPr>
            <p:ph type="sldNum" sz="quarter" idx="12"/>
          </p:nvPr>
        </p:nvSpPr>
        <p:spPr>
          <a:ln/>
        </p:spPr>
        <p:txBody>
          <a:bodyPr/>
          <a:lstStyle>
            <a:lvl1pPr>
              <a:defRPr/>
            </a:lvl1pPr>
          </a:lstStyle>
          <a:p>
            <a:pPr>
              <a:defRPr/>
            </a:pPr>
            <a:fld id="{A74084C9-FF58-9B4C-8E31-5901C157C99F}" type="slidenum">
              <a:rPr lang="ja-JP" altLang="en-US"/>
              <a:pPr>
                <a:defRPr/>
              </a:pPr>
              <a:t>‹#›</a:t>
            </a:fld>
            <a:endParaRPr lang="ja-JP" altLang="en-US"/>
          </a:p>
        </p:txBody>
      </p:sp>
    </p:spTree>
    <p:extLst>
      <p:ext uri="{BB962C8B-B14F-4D97-AF65-F5344CB8AC3E}">
        <p14:creationId xmlns:p14="http://schemas.microsoft.com/office/powerpoint/2010/main" val="4011133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en-US"/>
          </a:p>
        </p:txBody>
      </p:sp>
      <p:sp>
        <p:nvSpPr>
          <p:cNvPr id="3" name="Rectangle 6">
            <a:extLst>
              <a:ext uri="{FF2B5EF4-FFF2-40B4-BE49-F238E27FC236}">
                <a16:creationId xmlns:a16="http://schemas.microsoft.com/office/drawing/2014/main" id="{52A47F2D-E0D8-8C43-8933-9BA8332265F2}"/>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7">
            <a:extLst>
              <a:ext uri="{FF2B5EF4-FFF2-40B4-BE49-F238E27FC236}">
                <a16:creationId xmlns:a16="http://schemas.microsoft.com/office/drawing/2014/main" id="{67B0477F-DF64-0B43-9311-D6F1F1E3D3E2}"/>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8">
            <a:extLst>
              <a:ext uri="{FF2B5EF4-FFF2-40B4-BE49-F238E27FC236}">
                <a16:creationId xmlns:a16="http://schemas.microsoft.com/office/drawing/2014/main" id="{35E6D38B-92DA-B940-A18B-D42F43E8D3A8}"/>
              </a:ext>
            </a:extLst>
          </p:cNvPr>
          <p:cNvSpPr>
            <a:spLocks noGrp="1" noChangeArrowheads="1"/>
          </p:cNvSpPr>
          <p:nvPr>
            <p:ph type="sldNum" sz="quarter" idx="12"/>
          </p:nvPr>
        </p:nvSpPr>
        <p:spPr>
          <a:ln/>
        </p:spPr>
        <p:txBody>
          <a:bodyPr/>
          <a:lstStyle>
            <a:lvl1pPr>
              <a:defRPr/>
            </a:lvl1pPr>
          </a:lstStyle>
          <a:p>
            <a:pPr>
              <a:defRPr/>
            </a:pPr>
            <a:fld id="{D04C45BC-DA11-FA40-8AC6-06BFED659BF0}" type="slidenum">
              <a:rPr lang="ja-JP" altLang="en-US"/>
              <a:pPr>
                <a:defRPr/>
              </a:pPr>
              <a:t>‹#›</a:t>
            </a:fld>
            <a:endParaRPr lang="ja-JP" altLang="en-US"/>
          </a:p>
        </p:txBody>
      </p:sp>
    </p:spTree>
    <p:extLst>
      <p:ext uri="{BB962C8B-B14F-4D97-AF65-F5344CB8AC3E}">
        <p14:creationId xmlns:p14="http://schemas.microsoft.com/office/powerpoint/2010/main" val="741467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69E5FD05-7D61-254F-A79C-CA2B7C0549CA}"/>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7">
            <a:extLst>
              <a:ext uri="{FF2B5EF4-FFF2-40B4-BE49-F238E27FC236}">
                <a16:creationId xmlns:a16="http://schemas.microsoft.com/office/drawing/2014/main" id="{A0375A60-1F39-5D41-9C85-00086359A529}"/>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8">
            <a:extLst>
              <a:ext uri="{FF2B5EF4-FFF2-40B4-BE49-F238E27FC236}">
                <a16:creationId xmlns:a16="http://schemas.microsoft.com/office/drawing/2014/main" id="{2D53BFCB-82F0-F845-9666-B6D6DADAF1C3}"/>
              </a:ext>
            </a:extLst>
          </p:cNvPr>
          <p:cNvSpPr>
            <a:spLocks noGrp="1" noChangeArrowheads="1"/>
          </p:cNvSpPr>
          <p:nvPr>
            <p:ph type="sldNum" sz="quarter" idx="12"/>
          </p:nvPr>
        </p:nvSpPr>
        <p:spPr>
          <a:ln/>
        </p:spPr>
        <p:txBody>
          <a:bodyPr/>
          <a:lstStyle>
            <a:lvl1pPr>
              <a:defRPr/>
            </a:lvl1pPr>
          </a:lstStyle>
          <a:p>
            <a:pPr>
              <a:defRPr/>
            </a:pPr>
            <a:fld id="{3EF487BB-4BCE-3648-8217-65CEF4109A52}" type="slidenum">
              <a:rPr lang="ja-JP" altLang="en-US"/>
              <a:pPr>
                <a:defRPr/>
              </a:pPr>
              <a:t>‹#›</a:t>
            </a:fld>
            <a:endParaRPr lang="ja-JP" altLang="en-US"/>
          </a:p>
        </p:txBody>
      </p:sp>
    </p:spTree>
    <p:extLst>
      <p:ext uri="{BB962C8B-B14F-4D97-AF65-F5344CB8AC3E}">
        <p14:creationId xmlns:p14="http://schemas.microsoft.com/office/powerpoint/2010/main" val="574648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de-D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Click to edit Master text styles</a:t>
            </a:r>
          </a:p>
        </p:txBody>
      </p:sp>
      <p:sp>
        <p:nvSpPr>
          <p:cNvPr id="5" name="Rectangle 6">
            <a:extLst>
              <a:ext uri="{FF2B5EF4-FFF2-40B4-BE49-F238E27FC236}">
                <a16:creationId xmlns:a16="http://schemas.microsoft.com/office/drawing/2014/main" id="{91A61F1D-3732-6F4D-BA8F-167A33511461}"/>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7">
            <a:extLst>
              <a:ext uri="{FF2B5EF4-FFF2-40B4-BE49-F238E27FC236}">
                <a16:creationId xmlns:a16="http://schemas.microsoft.com/office/drawing/2014/main" id="{F76D3BE8-4FD6-B74B-948B-7F3D6E82A08B}"/>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8">
            <a:extLst>
              <a:ext uri="{FF2B5EF4-FFF2-40B4-BE49-F238E27FC236}">
                <a16:creationId xmlns:a16="http://schemas.microsoft.com/office/drawing/2014/main" id="{BF527ACB-0458-CF4B-A1EF-66AFC00BF514}"/>
              </a:ext>
            </a:extLst>
          </p:cNvPr>
          <p:cNvSpPr>
            <a:spLocks noGrp="1" noChangeArrowheads="1"/>
          </p:cNvSpPr>
          <p:nvPr>
            <p:ph type="sldNum" sz="quarter" idx="12"/>
          </p:nvPr>
        </p:nvSpPr>
        <p:spPr>
          <a:ln/>
        </p:spPr>
        <p:txBody>
          <a:bodyPr/>
          <a:lstStyle>
            <a:lvl1pPr>
              <a:defRPr/>
            </a:lvl1pPr>
          </a:lstStyle>
          <a:p>
            <a:pPr>
              <a:defRPr/>
            </a:pPr>
            <a:fld id="{D5E3BEBA-C8F6-9446-A707-EA2744ACB6C6}" type="slidenum">
              <a:rPr lang="ja-JP" altLang="en-US"/>
              <a:pPr>
                <a:defRPr/>
              </a:pPr>
              <a:t>‹#›</a:t>
            </a:fld>
            <a:endParaRPr lang="ja-JP" altLang="en-US"/>
          </a:p>
        </p:txBody>
      </p:sp>
    </p:spTree>
    <p:extLst>
      <p:ext uri="{BB962C8B-B14F-4D97-AF65-F5344CB8AC3E}">
        <p14:creationId xmlns:p14="http://schemas.microsoft.com/office/powerpoint/2010/main" val="768341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de-D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Click to edit Master text styles</a:t>
            </a:r>
          </a:p>
        </p:txBody>
      </p:sp>
      <p:sp>
        <p:nvSpPr>
          <p:cNvPr id="5" name="Rectangle 6">
            <a:extLst>
              <a:ext uri="{FF2B5EF4-FFF2-40B4-BE49-F238E27FC236}">
                <a16:creationId xmlns:a16="http://schemas.microsoft.com/office/drawing/2014/main" id="{E663DBF1-4AF8-E445-921D-5B9A8F7F95DD}"/>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7">
            <a:extLst>
              <a:ext uri="{FF2B5EF4-FFF2-40B4-BE49-F238E27FC236}">
                <a16:creationId xmlns:a16="http://schemas.microsoft.com/office/drawing/2014/main" id="{D6655C42-E1A3-E446-8DB5-44E1CE0FA57F}"/>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8">
            <a:extLst>
              <a:ext uri="{FF2B5EF4-FFF2-40B4-BE49-F238E27FC236}">
                <a16:creationId xmlns:a16="http://schemas.microsoft.com/office/drawing/2014/main" id="{22564B09-4613-5C4F-9922-2D9F6CA91085}"/>
              </a:ext>
            </a:extLst>
          </p:cNvPr>
          <p:cNvSpPr>
            <a:spLocks noGrp="1" noChangeArrowheads="1"/>
          </p:cNvSpPr>
          <p:nvPr>
            <p:ph type="sldNum" sz="quarter" idx="12"/>
          </p:nvPr>
        </p:nvSpPr>
        <p:spPr>
          <a:ln/>
        </p:spPr>
        <p:txBody>
          <a:bodyPr/>
          <a:lstStyle>
            <a:lvl1pPr>
              <a:defRPr/>
            </a:lvl1pPr>
          </a:lstStyle>
          <a:p>
            <a:pPr>
              <a:defRPr/>
            </a:pPr>
            <a:fld id="{E8823D06-B926-9D4D-9E0D-A8ECE4BED0DF}" type="slidenum">
              <a:rPr lang="ja-JP" altLang="en-US"/>
              <a:pPr>
                <a:defRPr/>
              </a:pPr>
              <a:t>‹#›</a:t>
            </a:fld>
            <a:endParaRPr lang="ja-JP" altLang="en-US"/>
          </a:p>
        </p:txBody>
      </p:sp>
    </p:spTree>
    <p:extLst>
      <p:ext uri="{BB962C8B-B14F-4D97-AF65-F5344CB8AC3E}">
        <p14:creationId xmlns:p14="http://schemas.microsoft.com/office/powerpoint/2010/main" val="2199729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en-US"/>
          </a:p>
        </p:txBody>
      </p:sp>
      <p:sp>
        <p:nvSpPr>
          <p:cNvPr id="4" name="Rectangle 6">
            <a:extLst>
              <a:ext uri="{FF2B5EF4-FFF2-40B4-BE49-F238E27FC236}">
                <a16:creationId xmlns:a16="http://schemas.microsoft.com/office/drawing/2014/main" id="{F234ACD0-EC57-8E43-AAC0-F95A57BA1F32}"/>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7">
            <a:extLst>
              <a:ext uri="{FF2B5EF4-FFF2-40B4-BE49-F238E27FC236}">
                <a16:creationId xmlns:a16="http://schemas.microsoft.com/office/drawing/2014/main" id="{7D5F9542-47E7-C34B-9F21-8BDFECEA9589}"/>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8">
            <a:extLst>
              <a:ext uri="{FF2B5EF4-FFF2-40B4-BE49-F238E27FC236}">
                <a16:creationId xmlns:a16="http://schemas.microsoft.com/office/drawing/2014/main" id="{7E8E4427-5B13-EE44-A884-D7C59C8EC717}"/>
              </a:ext>
            </a:extLst>
          </p:cNvPr>
          <p:cNvSpPr>
            <a:spLocks noGrp="1" noChangeArrowheads="1"/>
          </p:cNvSpPr>
          <p:nvPr>
            <p:ph type="sldNum" sz="quarter" idx="12"/>
          </p:nvPr>
        </p:nvSpPr>
        <p:spPr>
          <a:ln/>
        </p:spPr>
        <p:txBody>
          <a:bodyPr/>
          <a:lstStyle>
            <a:lvl1pPr>
              <a:defRPr/>
            </a:lvl1pPr>
          </a:lstStyle>
          <a:p>
            <a:pPr>
              <a:defRPr/>
            </a:pPr>
            <a:fld id="{95209CF8-10DA-8A4E-B4CB-D250496998F9}" type="slidenum">
              <a:rPr lang="ja-JP" altLang="en-US"/>
              <a:pPr>
                <a:defRPr/>
              </a:pPr>
              <a:t>‹#›</a:t>
            </a:fld>
            <a:endParaRPr lang="ja-JP" altLang="en-US"/>
          </a:p>
        </p:txBody>
      </p:sp>
    </p:spTree>
    <p:extLst>
      <p:ext uri="{BB962C8B-B14F-4D97-AF65-F5344CB8AC3E}">
        <p14:creationId xmlns:p14="http://schemas.microsoft.com/office/powerpoint/2010/main" val="612186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de-DE"/>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en-US"/>
          </a:p>
        </p:txBody>
      </p:sp>
      <p:sp>
        <p:nvSpPr>
          <p:cNvPr id="4" name="Rectangle 6">
            <a:extLst>
              <a:ext uri="{FF2B5EF4-FFF2-40B4-BE49-F238E27FC236}">
                <a16:creationId xmlns:a16="http://schemas.microsoft.com/office/drawing/2014/main" id="{261BC5BE-F915-F64E-B233-780B07D09ABF}"/>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7">
            <a:extLst>
              <a:ext uri="{FF2B5EF4-FFF2-40B4-BE49-F238E27FC236}">
                <a16:creationId xmlns:a16="http://schemas.microsoft.com/office/drawing/2014/main" id="{87515BEB-E2F3-574F-BDFE-811C8B2F9295}"/>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8">
            <a:extLst>
              <a:ext uri="{FF2B5EF4-FFF2-40B4-BE49-F238E27FC236}">
                <a16:creationId xmlns:a16="http://schemas.microsoft.com/office/drawing/2014/main" id="{9D483D94-6E30-6740-B92B-88300F4B690D}"/>
              </a:ext>
            </a:extLst>
          </p:cNvPr>
          <p:cNvSpPr>
            <a:spLocks noGrp="1" noChangeArrowheads="1"/>
          </p:cNvSpPr>
          <p:nvPr>
            <p:ph type="sldNum" sz="quarter" idx="12"/>
          </p:nvPr>
        </p:nvSpPr>
        <p:spPr>
          <a:ln/>
        </p:spPr>
        <p:txBody>
          <a:bodyPr/>
          <a:lstStyle>
            <a:lvl1pPr>
              <a:defRPr/>
            </a:lvl1pPr>
          </a:lstStyle>
          <a:p>
            <a:pPr>
              <a:defRPr/>
            </a:pPr>
            <a:fld id="{261511C7-A5AC-1244-A11E-7F1A0F787B1C}" type="slidenum">
              <a:rPr lang="ja-JP" altLang="en-US"/>
              <a:pPr>
                <a:defRPr/>
              </a:pPr>
              <a:t>‹#›</a:t>
            </a:fld>
            <a:endParaRPr lang="ja-JP" altLang="en-US"/>
          </a:p>
        </p:txBody>
      </p:sp>
    </p:spTree>
    <p:extLst>
      <p:ext uri="{BB962C8B-B14F-4D97-AF65-F5344CB8AC3E}">
        <p14:creationId xmlns:p14="http://schemas.microsoft.com/office/powerpoint/2010/main" val="680021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70F09AF5-D6F4-CC48-BEB6-8751F090F1FC}"/>
              </a:ext>
            </a:extLst>
          </p:cNvPr>
          <p:cNvGrpSpPr>
            <a:grpSpLocks/>
          </p:cNvGrpSpPr>
          <p:nvPr/>
        </p:nvGrpSpPr>
        <p:grpSpPr bwMode="auto">
          <a:xfrm>
            <a:off x="0" y="1588"/>
            <a:ext cx="9132888" cy="6845300"/>
            <a:chOff x="0" y="1"/>
            <a:chExt cx="5753" cy="4312"/>
          </a:xfrm>
        </p:grpSpPr>
        <p:sp>
          <p:nvSpPr>
            <p:cNvPr id="84995" name="Freeform 3">
              <a:extLst>
                <a:ext uri="{FF2B5EF4-FFF2-40B4-BE49-F238E27FC236}">
                  <a16:creationId xmlns:a16="http://schemas.microsoft.com/office/drawing/2014/main" id="{D626CA44-1DA5-BB4E-AD65-9E49E32FD565}"/>
                </a:ext>
              </a:extLst>
            </p:cNvPr>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lvl1pPr eaLnBrk="0" hangingPunct="0">
                <a:defRPr kumimoji="1" sz="2400">
                  <a:solidFill>
                    <a:schemeClr val="tx1"/>
                  </a:solidFill>
                  <a:latin typeface="Times New Roman" panose="02020603050405020304" pitchFamily="18" charset="0"/>
                  <a:ea typeface="ＭＳ Ｐゴシック" panose="020B0600070205080204" pitchFamily="34" charset="-128"/>
                </a:defRPr>
              </a:lvl1pPr>
              <a:lvl2pPr marL="37931725" indent="-37474525" eaLnBrk="0" hangingPunct="0">
                <a:defRPr kumimoji="1" sz="2400">
                  <a:solidFill>
                    <a:schemeClr val="tx1"/>
                  </a:solidFill>
                  <a:latin typeface="Times New Roman" panose="02020603050405020304" pitchFamily="18" charset="0"/>
                  <a:ea typeface="ＭＳ Ｐゴシック" panose="020B0600070205080204" pitchFamily="34" charset="-128"/>
                </a:defRPr>
              </a:lvl2pPr>
              <a:lvl3pPr eaLnBrk="0" hangingPunct="0">
                <a:defRPr kumimoji="1" sz="2400">
                  <a:solidFill>
                    <a:schemeClr val="tx1"/>
                  </a:solidFill>
                  <a:latin typeface="Times New Roman" panose="02020603050405020304" pitchFamily="18" charset="0"/>
                  <a:ea typeface="ＭＳ Ｐゴシック" panose="020B0600070205080204" pitchFamily="34" charset="-128"/>
                </a:defRPr>
              </a:lvl3pPr>
              <a:lvl4pPr eaLnBrk="0" hangingPunct="0">
                <a:defRPr kumimoji="1" sz="2400">
                  <a:solidFill>
                    <a:schemeClr val="tx1"/>
                  </a:solidFill>
                  <a:latin typeface="Times New Roman" panose="02020603050405020304" pitchFamily="18" charset="0"/>
                  <a:ea typeface="ＭＳ Ｐゴシック" panose="020B0600070205080204" pitchFamily="34" charset="-128"/>
                </a:defRPr>
              </a:lvl4pPr>
              <a:lvl5pPr eaLnBrk="0" hangingPunct="0">
                <a:defRPr kumimoji="1" sz="24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US" altLang="en-US"/>
            </a:p>
          </p:txBody>
        </p:sp>
        <p:sp>
          <p:nvSpPr>
            <p:cNvPr id="84996" name="Arc 4">
              <a:extLst>
                <a:ext uri="{FF2B5EF4-FFF2-40B4-BE49-F238E27FC236}">
                  <a16:creationId xmlns:a16="http://schemas.microsoft.com/office/drawing/2014/main" id="{87E73441-F219-4645-9DAE-30ECAC985CE9}"/>
                </a:ext>
              </a:extLst>
            </p:cNvPr>
            <p:cNvSpPr>
              <a:spLocks/>
            </p:cNvSpPr>
            <p:nvPr/>
          </p:nvSpPr>
          <p:spPr bwMode="auto">
            <a:xfrm>
              <a:off x="0" y="1"/>
              <a:ext cx="5298" cy="4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cap="rnd">
              <a:solidFill>
                <a:schemeClr val="accent2"/>
              </a:solidFill>
              <a:round/>
              <a:headEnd type="none" w="sm" len="sm"/>
              <a:tailEnd type="none" w="sm" len="sm"/>
            </a:ln>
            <a:effectLst/>
          </p:spPr>
          <p:txBody>
            <a:bodyPr wrap="none" anchor="ctr"/>
            <a:lstStyle>
              <a:lvl1pPr eaLnBrk="0" hangingPunct="0">
                <a:defRPr kumimoji="1" sz="2400">
                  <a:solidFill>
                    <a:schemeClr val="tx1"/>
                  </a:solidFill>
                  <a:latin typeface="Times New Roman" panose="02020603050405020304" pitchFamily="18" charset="0"/>
                  <a:ea typeface="ＭＳ Ｐゴシック" panose="020B0600070205080204" pitchFamily="34" charset="-128"/>
                </a:defRPr>
              </a:lvl1pPr>
              <a:lvl2pPr marL="37931725" indent="-37474525" eaLnBrk="0" hangingPunct="0">
                <a:defRPr kumimoji="1" sz="2400">
                  <a:solidFill>
                    <a:schemeClr val="tx1"/>
                  </a:solidFill>
                  <a:latin typeface="Times New Roman" panose="02020603050405020304" pitchFamily="18" charset="0"/>
                  <a:ea typeface="ＭＳ Ｐゴシック" panose="020B0600070205080204" pitchFamily="34" charset="-128"/>
                </a:defRPr>
              </a:lvl2pPr>
              <a:lvl3pPr eaLnBrk="0" hangingPunct="0">
                <a:defRPr kumimoji="1" sz="2400">
                  <a:solidFill>
                    <a:schemeClr val="tx1"/>
                  </a:solidFill>
                  <a:latin typeface="Times New Roman" panose="02020603050405020304" pitchFamily="18" charset="0"/>
                  <a:ea typeface="ＭＳ Ｐゴシック" panose="020B0600070205080204" pitchFamily="34" charset="-128"/>
                </a:defRPr>
              </a:lvl3pPr>
              <a:lvl4pPr eaLnBrk="0" hangingPunct="0">
                <a:defRPr kumimoji="1" sz="2400">
                  <a:solidFill>
                    <a:schemeClr val="tx1"/>
                  </a:solidFill>
                  <a:latin typeface="Times New Roman" panose="02020603050405020304" pitchFamily="18" charset="0"/>
                  <a:ea typeface="ＭＳ Ｐゴシック" panose="020B0600070205080204" pitchFamily="34" charset="-128"/>
                </a:defRPr>
              </a:lvl4pPr>
              <a:lvl5pPr eaLnBrk="0" hangingPunct="0">
                <a:defRPr kumimoji="1" sz="24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US" altLang="en-US"/>
            </a:p>
          </p:txBody>
        </p:sp>
      </p:grpSp>
      <p:sp>
        <p:nvSpPr>
          <p:cNvPr id="84997" name="Rectangle 5">
            <a:extLst>
              <a:ext uri="{FF2B5EF4-FFF2-40B4-BE49-F238E27FC236}">
                <a16:creationId xmlns:a16="http://schemas.microsoft.com/office/drawing/2014/main" id="{30F34A75-25C2-0842-BAA2-B978C5AE02C8}"/>
              </a:ext>
            </a:extLst>
          </p:cNvPr>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ja-JP" altLang="en-US"/>
              <a:t>マスタ タイトルの書式設定</a:t>
            </a:r>
          </a:p>
        </p:txBody>
      </p:sp>
      <p:sp>
        <p:nvSpPr>
          <p:cNvPr id="84998" name="Rectangle 6">
            <a:extLst>
              <a:ext uri="{FF2B5EF4-FFF2-40B4-BE49-F238E27FC236}">
                <a16:creationId xmlns:a16="http://schemas.microsoft.com/office/drawing/2014/main" id="{6F788AEE-6846-4649-91BB-6CF9645FC3F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eaLnBrk="1" hangingPunct="1">
              <a:defRPr kumimoji="0" sz="1400"/>
            </a:lvl1pPr>
          </a:lstStyle>
          <a:p>
            <a:pPr>
              <a:defRPr/>
            </a:pPr>
            <a:endParaRPr lang="en-US" altLang="ja-JP"/>
          </a:p>
        </p:txBody>
      </p:sp>
      <p:sp>
        <p:nvSpPr>
          <p:cNvPr id="84999" name="Rectangle 7">
            <a:extLst>
              <a:ext uri="{FF2B5EF4-FFF2-40B4-BE49-F238E27FC236}">
                <a16:creationId xmlns:a16="http://schemas.microsoft.com/office/drawing/2014/main" id="{1E2EF8BB-4DD3-F148-8282-8BF6F95D6E0C}"/>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eaLnBrk="1" hangingPunct="1">
              <a:defRPr kumimoji="0" sz="1400"/>
            </a:lvl1pPr>
          </a:lstStyle>
          <a:p>
            <a:pPr>
              <a:defRPr/>
            </a:pPr>
            <a:endParaRPr lang="en-US" altLang="ja-JP"/>
          </a:p>
        </p:txBody>
      </p:sp>
      <p:sp>
        <p:nvSpPr>
          <p:cNvPr id="85000" name="Rectangle 8">
            <a:extLst>
              <a:ext uri="{FF2B5EF4-FFF2-40B4-BE49-F238E27FC236}">
                <a16:creationId xmlns:a16="http://schemas.microsoft.com/office/drawing/2014/main" id="{BECFA164-8E49-2940-AA22-34B3E1544856}"/>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eaLnBrk="1" hangingPunct="1">
              <a:defRPr kumimoji="0" sz="1400" smtClean="0"/>
            </a:lvl1pPr>
          </a:lstStyle>
          <a:p>
            <a:pPr>
              <a:defRPr/>
            </a:pPr>
            <a:fld id="{3727980D-7D5A-0F40-8D80-C7C14E7D73EB}" type="slidenum">
              <a:rPr lang="ja-JP" altLang="en-US"/>
              <a:pPr>
                <a:defRPr/>
              </a:pPr>
              <a:t>‹#›</a:t>
            </a:fld>
            <a:endParaRPr lang="ja-JP" altLang="en-US"/>
          </a:p>
        </p:txBody>
      </p:sp>
      <p:sp>
        <p:nvSpPr>
          <p:cNvPr id="1031" name="Rectangle 9">
            <a:extLst>
              <a:ext uri="{FF2B5EF4-FFF2-40B4-BE49-F238E27FC236}">
                <a16:creationId xmlns:a16="http://schemas.microsoft.com/office/drawing/2014/main" id="{EE011E04-43FE-8746-BCB8-E3AF101194DF}"/>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Tree>
  </p:cSld>
  <p:clrMap bg1="dk2" tx1="lt1" bg2="dk1" tx2="lt2" accent1="accent1" accent2="accent2" accent3="accent3" accent4="accent4" accent5="accent5" accent6="accent6" hlink="hlink" folHlink="folHlink"/>
  <p:sldLayoutIdLst>
    <p:sldLayoutId id="2147483732"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pitchFamily="-96" charset="0"/>
          <a:ea typeface="ＭＳ Ｐゴシック" pitchFamily="-96" charset="-128"/>
          <a:cs typeface="ＭＳ Ｐゴシック" pitchFamily="-96" charset="-128"/>
        </a:defRPr>
      </a:lvl2pPr>
      <a:lvl3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pitchFamily="-96" charset="0"/>
          <a:ea typeface="ＭＳ Ｐゴシック" pitchFamily="-96" charset="-128"/>
          <a:cs typeface="ＭＳ Ｐゴシック" pitchFamily="-96" charset="-128"/>
        </a:defRPr>
      </a:lvl3pPr>
      <a:lvl4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pitchFamily="-96" charset="0"/>
          <a:ea typeface="ＭＳ Ｐゴシック" pitchFamily="-96" charset="-128"/>
          <a:cs typeface="ＭＳ Ｐゴシック" pitchFamily="-96" charset="-128"/>
        </a:defRPr>
      </a:lvl4pPr>
      <a:lvl5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pitchFamily="-96" charset="0"/>
          <a:ea typeface="ＭＳ Ｐゴシック" pitchFamily="-96" charset="-128"/>
          <a:cs typeface="ＭＳ Ｐゴシック" pitchFamily="-96" charset="-128"/>
        </a:defRPr>
      </a:lvl5pPr>
      <a:lvl6pPr marL="4572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96" charset="0"/>
          <a:ea typeface="ＭＳ Ｐゴシック" pitchFamily="-96" charset="-128"/>
          <a:cs typeface="ＭＳ Ｐゴシック" pitchFamily="-96" charset="-128"/>
        </a:defRPr>
      </a:lvl6pPr>
      <a:lvl7pPr marL="9144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96" charset="0"/>
          <a:ea typeface="ＭＳ Ｐゴシック" pitchFamily="-96" charset="-128"/>
          <a:cs typeface="ＭＳ Ｐゴシック" pitchFamily="-96" charset="-128"/>
        </a:defRPr>
      </a:lvl7pPr>
      <a:lvl8pPr marL="13716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96" charset="0"/>
          <a:ea typeface="ＭＳ Ｐゴシック" pitchFamily="-96" charset="-128"/>
          <a:cs typeface="ＭＳ Ｐゴシック" pitchFamily="-96" charset="-128"/>
        </a:defRPr>
      </a:lvl8pPr>
      <a:lvl9pPr marL="18288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96" charset="0"/>
          <a:ea typeface="ＭＳ Ｐゴシック" pitchFamily="-96" charset="-128"/>
          <a:cs typeface="ＭＳ Ｐゴシック" pitchFamily="-96" charset="-128"/>
        </a:defRPr>
      </a:lvl9pPr>
    </p:titleStyle>
    <p:bodyStyle>
      <a:lvl1pPr marL="342900" indent="-342900" algn="l" rtl="0" eaLnBrk="0" fontAlgn="base" hangingPunct="0">
        <a:spcBef>
          <a:spcPct val="20000"/>
        </a:spcBef>
        <a:spcAft>
          <a:spcPct val="0"/>
        </a:spcAft>
        <a:buClr>
          <a:schemeClr val="accent2"/>
        </a:buClr>
        <a:buSzPct val="80000"/>
        <a:buFont typeface="Wingdings" pitchFamily="2" charset="2"/>
        <a:buChar char="l"/>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mn-lt"/>
          <a:ea typeface="+mn-ea"/>
        </a:defRPr>
      </a:lvl5pPr>
      <a:lvl6pPr marL="2514600" indent="-228600" algn="l" rtl="0" fontAlgn="base">
        <a:spcBef>
          <a:spcPct val="20000"/>
        </a:spcBef>
        <a:spcAft>
          <a:spcPct val="0"/>
        </a:spcAft>
        <a:buClr>
          <a:schemeClr val="accent1"/>
        </a:buClr>
        <a:buChar char="•"/>
        <a:defRPr kumimoji="1" sz="2000">
          <a:solidFill>
            <a:schemeClr val="tx1"/>
          </a:solidFill>
          <a:latin typeface="+mn-lt"/>
          <a:ea typeface="+mn-ea"/>
        </a:defRPr>
      </a:lvl6pPr>
      <a:lvl7pPr marL="2971800" indent="-228600" algn="l" rtl="0" fontAlgn="base">
        <a:spcBef>
          <a:spcPct val="20000"/>
        </a:spcBef>
        <a:spcAft>
          <a:spcPct val="0"/>
        </a:spcAft>
        <a:buClr>
          <a:schemeClr val="accent1"/>
        </a:buClr>
        <a:buChar char="•"/>
        <a:defRPr kumimoji="1" sz="2000">
          <a:solidFill>
            <a:schemeClr val="tx1"/>
          </a:solidFill>
          <a:latin typeface="+mn-lt"/>
          <a:ea typeface="+mn-ea"/>
        </a:defRPr>
      </a:lvl7pPr>
      <a:lvl8pPr marL="3429000" indent="-228600" algn="l" rtl="0" fontAlgn="base">
        <a:spcBef>
          <a:spcPct val="20000"/>
        </a:spcBef>
        <a:spcAft>
          <a:spcPct val="0"/>
        </a:spcAft>
        <a:buClr>
          <a:schemeClr val="accent1"/>
        </a:buClr>
        <a:buChar char="•"/>
        <a:defRPr kumimoji="1" sz="2000">
          <a:solidFill>
            <a:schemeClr val="tx1"/>
          </a:solidFill>
          <a:latin typeface="+mn-lt"/>
          <a:ea typeface="+mn-ea"/>
        </a:defRPr>
      </a:lvl8pPr>
      <a:lvl9pPr marL="3886200" indent="-228600" algn="l" rtl="0" fontAlgn="base">
        <a:spcBef>
          <a:spcPct val="20000"/>
        </a:spcBef>
        <a:spcAft>
          <a:spcPct val="0"/>
        </a:spcAft>
        <a:buClr>
          <a:schemeClr val="accent1"/>
        </a:buClr>
        <a:buChar char="•"/>
        <a:defRPr kumimoji="1"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European_Union_Customs_Unio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en.wikipedia.org/wiki/Common_Fisheries_Policy" TargetMode="External"/><Relationship Id="rId5" Type="http://schemas.openxmlformats.org/officeDocument/2006/relationships/hyperlink" Target="https://en.wikipedia.org/wiki/International_agreement" TargetMode="External"/><Relationship Id="rId4" Type="http://schemas.openxmlformats.org/officeDocument/2006/relationships/hyperlink" Target="https://en.wikipedia.org/wiki/EU_Common_Commercial_Policy"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google.com/url?sa=i&amp;url=https%3A%2F%2Fwww.bl.uk%2Fcollection-items%2Funited-nations-emblem&amp;psig=AOvVaw06wLyf55mmTBYCiCy8UNQg&amp;ust=1620831816378000&amp;source=images&amp;cd=vfe&amp;ved=2ahUKEwjEi8KW88HwAhXHyqQKHS93A8wQjRx6BAgAEAc"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9.png"/><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customXml" Target="../ink/ink3.xml"/><Relationship Id="rId5" Type="http://schemas.openxmlformats.org/officeDocument/2006/relationships/image" Target="../media/image61.png"/><Relationship Id="rId4" Type="http://schemas.openxmlformats.org/officeDocument/2006/relationships/customXml" Target="../ink/ink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omnilateralism.blogspot.com/"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mailto:wolfgang.pape@gmail.com"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ecipe.org/publications/from-factories-to-ideas/#_ftn2" TargetMode="External"/><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hyperlink" Target="https://together1st.org/blog/support_grows_for_a_civil_society_champion_at_the_un"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customXml" Target="../ink/ink4.xml"/><Relationship Id="rId7" Type="http://schemas.openxmlformats.org/officeDocument/2006/relationships/customXml" Target="../ink/ink6.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customXml" Target="../ink/ink5.xm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35A3A-9F93-FD51-5FBE-4955CF8C0383}"/>
              </a:ext>
            </a:extLst>
          </p:cNvPr>
          <p:cNvSpPr>
            <a:spLocks noGrp="1"/>
          </p:cNvSpPr>
          <p:nvPr>
            <p:ph type="title"/>
          </p:nvPr>
        </p:nvSpPr>
        <p:spPr/>
        <p:txBody>
          <a:bodyPr/>
          <a:lstStyle/>
          <a:p>
            <a:endParaRPr lang="en-BE" dirty="0"/>
          </a:p>
        </p:txBody>
      </p:sp>
      <p:sp>
        <p:nvSpPr>
          <p:cNvPr id="3" name="Content Placeholder 2">
            <a:extLst>
              <a:ext uri="{FF2B5EF4-FFF2-40B4-BE49-F238E27FC236}">
                <a16:creationId xmlns:a16="http://schemas.microsoft.com/office/drawing/2014/main" id="{35DE2BA7-8ABF-B36B-8D61-CDD8ED4BCBF6}"/>
              </a:ext>
            </a:extLst>
          </p:cNvPr>
          <p:cNvSpPr>
            <a:spLocks noGrp="1"/>
          </p:cNvSpPr>
          <p:nvPr>
            <p:ph idx="1"/>
          </p:nvPr>
        </p:nvSpPr>
        <p:spPr>
          <a:xfrm>
            <a:off x="685800" y="1484784"/>
            <a:ext cx="7772400" cy="5220816"/>
          </a:xfrm>
        </p:spPr>
        <p:txBody>
          <a:bodyPr/>
          <a:lstStyle/>
          <a:p>
            <a:pPr marL="0" indent="0" algn="ctr">
              <a:buNone/>
            </a:pPr>
            <a:r>
              <a:rPr lang="en-BE" sz="6600" dirty="0"/>
              <a:t>Inter</a:t>
            </a:r>
            <a:r>
              <a:rPr lang="en-BE" sz="6600" i="1" dirty="0">
                <a:solidFill>
                  <a:srgbClr val="FFFF00"/>
                </a:solidFill>
              </a:rPr>
              <a:t>popularity</a:t>
            </a:r>
          </a:p>
          <a:p>
            <a:pPr marL="0" indent="0" algn="ctr">
              <a:buNone/>
            </a:pPr>
            <a:r>
              <a:rPr lang="en-GB" sz="6600" dirty="0"/>
              <a:t>f</a:t>
            </a:r>
            <a:r>
              <a:rPr lang="en-BE" sz="6600" dirty="0"/>
              <a:t>or</a:t>
            </a:r>
          </a:p>
          <a:p>
            <a:pPr marL="0" indent="0" algn="ctr">
              <a:buNone/>
            </a:pPr>
            <a:r>
              <a:rPr lang="en-BE" sz="6600" i="1" dirty="0">
                <a:solidFill>
                  <a:srgbClr val="FFFF00"/>
                </a:solidFill>
              </a:rPr>
              <a:t>Omni</a:t>
            </a:r>
            <a:r>
              <a:rPr lang="en-BE" sz="6600" dirty="0"/>
              <a:t>lateralism</a:t>
            </a:r>
          </a:p>
          <a:p>
            <a:pPr marL="0" indent="0">
              <a:buNone/>
            </a:pPr>
            <a:r>
              <a:rPr lang="en-BE" sz="4800" dirty="0">
                <a:solidFill>
                  <a:srgbClr val="FFFF00"/>
                </a:solidFill>
              </a:rPr>
              <a:t>	</a:t>
            </a:r>
            <a:endParaRPr lang="en-BE" dirty="0"/>
          </a:p>
          <a:p>
            <a:pPr marL="0" indent="0">
              <a:buNone/>
            </a:pPr>
            <a:r>
              <a:rPr lang="en-BE" sz="1400" dirty="0"/>
              <a:t>						</a:t>
            </a:r>
            <a:r>
              <a:rPr lang="en-BE" sz="2000" dirty="0"/>
              <a:t>Dr Wolfgang PAPE</a:t>
            </a:r>
          </a:p>
          <a:p>
            <a:pPr marL="0" indent="0">
              <a:buNone/>
            </a:pPr>
            <a:r>
              <a:rPr lang="en-BE" sz="2000" dirty="0"/>
              <a:t>						Bruxelles</a:t>
            </a:r>
          </a:p>
          <a:p>
            <a:pPr marL="0" indent="0">
              <a:buNone/>
            </a:pPr>
            <a:endParaRPr lang="en-BE" dirty="0"/>
          </a:p>
          <a:p>
            <a:pPr eaLnBrk="1" hangingPunct="1">
              <a:buFont typeface="Wingdings" pitchFamily="2" charset="2"/>
              <a:buNone/>
            </a:pPr>
            <a:r>
              <a:rPr lang="en-US" altLang="ja-JP" sz="2000" dirty="0"/>
              <a:t>						Dr Wolfgang PAPE,</a:t>
            </a:r>
          </a:p>
          <a:p>
            <a:pPr eaLnBrk="1" hangingPunct="1">
              <a:buFont typeface="Wingdings" pitchFamily="2" charset="2"/>
              <a:buNone/>
            </a:pPr>
            <a:r>
              <a:rPr lang="en-US" altLang="ja-JP" sz="2000" dirty="0"/>
              <a:t>						</a:t>
            </a:r>
            <a:r>
              <a:rPr lang="en-US" altLang="ja-JP" sz="2000" dirty="0" err="1"/>
              <a:t>Bruxelles</a:t>
            </a:r>
            <a:r>
              <a:rPr lang="en-US" altLang="ja-JP" sz="2000" dirty="0"/>
              <a:t>      </a:t>
            </a:r>
          </a:p>
          <a:p>
            <a:pPr eaLnBrk="1" hangingPunct="1">
              <a:buFont typeface="Wingdings" pitchFamily="2" charset="2"/>
              <a:buNone/>
            </a:pPr>
            <a:r>
              <a:rPr lang="en-US" altLang="ja-JP" sz="2000" dirty="0"/>
              <a:t>						</a:t>
            </a:r>
            <a:r>
              <a:rPr lang="en-US" altLang="ja-JP" sz="2000" u="sng" dirty="0" err="1"/>
              <a:t>wolfgang.pape@gmail.com</a:t>
            </a:r>
            <a:endParaRPr lang="en-US" altLang="ja-JP" sz="2000" u="sng" dirty="0"/>
          </a:p>
          <a:p>
            <a:pPr eaLnBrk="1" hangingPunct="1">
              <a:buFont typeface="Wingdings" pitchFamily="2" charset="2"/>
              <a:buNone/>
            </a:pPr>
            <a:r>
              <a:rPr lang="en-US" altLang="ja-JP" sz="3200" i="1" dirty="0"/>
              <a:t>                                                                [Draft]</a:t>
            </a:r>
            <a:endParaRPr lang="en-BE" sz="3200" dirty="0"/>
          </a:p>
          <a:p>
            <a:pPr marL="0" indent="0">
              <a:buNone/>
            </a:pPr>
            <a:endParaRPr lang="en-BE" dirty="0"/>
          </a:p>
        </p:txBody>
      </p:sp>
      <p:sp>
        <p:nvSpPr>
          <p:cNvPr id="4" name="Slide Number Placeholder 3">
            <a:extLst>
              <a:ext uri="{FF2B5EF4-FFF2-40B4-BE49-F238E27FC236}">
                <a16:creationId xmlns:a16="http://schemas.microsoft.com/office/drawing/2014/main" id="{9D10489B-157B-D0D7-04B1-02620C576936}"/>
              </a:ext>
            </a:extLst>
          </p:cNvPr>
          <p:cNvSpPr>
            <a:spLocks noGrp="1"/>
          </p:cNvSpPr>
          <p:nvPr>
            <p:ph type="sldNum" sz="quarter" idx="12"/>
          </p:nvPr>
        </p:nvSpPr>
        <p:spPr/>
        <p:txBody>
          <a:bodyPr/>
          <a:lstStyle/>
          <a:p>
            <a:pPr>
              <a:defRPr/>
            </a:pPr>
            <a:fld id="{1052C884-B390-0142-A7F7-754C2F2147A2}" type="slidenum">
              <a:rPr lang="ja-JP" altLang="en-US" smtClean="0"/>
              <a:pPr>
                <a:defRPr/>
              </a:pPr>
              <a:t>1</a:t>
            </a:fld>
            <a:endParaRPr lang="ja-JP" altLang="en-US"/>
          </a:p>
        </p:txBody>
      </p:sp>
    </p:spTree>
    <p:extLst>
      <p:ext uri="{BB962C8B-B14F-4D97-AF65-F5344CB8AC3E}">
        <p14:creationId xmlns:p14="http://schemas.microsoft.com/office/powerpoint/2010/main" val="3527113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DEFA4-1EC6-2B56-C078-3D9AD5ECB45C}"/>
              </a:ext>
            </a:extLst>
          </p:cNvPr>
          <p:cNvSpPr>
            <a:spLocks noGrp="1"/>
          </p:cNvSpPr>
          <p:nvPr>
            <p:ph type="title"/>
          </p:nvPr>
        </p:nvSpPr>
        <p:spPr>
          <a:xfrm>
            <a:off x="685800" y="609600"/>
            <a:ext cx="7772400" cy="152400"/>
          </a:xfrm>
        </p:spPr>
        <p:txBody>
          <a:bodyPr/>
          <a:lstStyle/>
          <a:p>
            <a:r>
              <a:rPr lang="en-BE" dirty="0"/>
              <a:t>What is </a:t>
            </a:r>
          </a:p>
        </p:txBody>
      </p:sp>
      <p:sp>
        <p:nvSpPr>
          <p:cNvPr id="3" name="Content Placeholder 2">
            <a:extLst>
              <a:ext uri="{FF2B5EF4-FFF2-40B4-BE49-F238E27FC236}">
                <a16:creationId xmlns:a16="http://schemas.microsoft.com/office/drawing/2014/main" id="{C6DE5C36-7147-7F9B-2102-A8E0C20D04C8}"/>
              </a:ext>
            </a:extLst>
          </p:cNvPr>
          <p:cNvSpPr>
            <a:spLocks noGrp="1"/>
          </p:cNvSpPr>
          <p:nvPr>
            <p:ph idx="1"/>
          </p:nvPr>
        </p:nvSpPr>
        <p:spPr>
          <a:xfrm>
            <a:off x="323528" y="860047"/>
            <a:ext cx="8640960" cy="5235953"/>
          </a:xfrm>
        </p:spPr>
        <p:txBody>
          <a:bodyPr/>
          <a:lstStyle/>
          <a:p>
            <a:pPr marL="0" indent="0">
              <a:buNone/>
            </a:pPr>
            <a:r>
              <a:rPr lang="en-BE" sz="8000" dirty="0"/>
              <a:t>   	  Inter</a:t>
            </a:r>
            <a:r>
              <a:rPr lang="en-BE" sz="8000" i="1" u="sng" dirty="0">
                <a:solidFill>
                  <a:srgbClr val="FFFF00"/>
                </a:solidFill>
              </a:rPr>
              <a:t>popular</a:t>
            </a:r>
            <a:r>
              <a:rPr lang="en-BE" sz="8000" dirty="0"/>
              <a:t>?</a:t>
            </a:r>
          </a:p>
          <a:p>
            <a:pPr marL="0" indent="0">
              <a:buNone/>
            </a:pPr>
            <a:r>
              <a:rPr lang="en-BE" sz="4000" dirty="0"/>
              <a:t>	    Relations across borders 				   between </a:t>
            </a:r>
            <a:r>
              <a:rPr lang="en-BE" sz="4000" dirty="0">
                <a:solidFill>
                  <a:srgbClr val="FFFF00"/>
                </a:solidFill>
              </a:rPr>
              <a:t>peoples 	      	       	</a:t>
            </a:r>
            <a:r>
              <a:rPr lang="en-BE" sz="2800" dirty="0"/>
              <a:t>under </a:t>
            </a:r>
            <a:r>
              <a:rPr lang="en-BE" sz="2800" dirty="0">
                <a:solidFill>
                  <a:srgbClr val="FFFF00"/>
                </a:solidFill>
              </a:rPr>
              <a:t>private </a:t>
            </a:r>
            <a:r>
              <a:rPr lang="en-BE" sz="2800" dirty="0"/>
              <a:t>law </a:t>
            </a:r>
            <a:r>
              <a:rPr lang="en-BE" sz="2800" dirty="0">
                <a:solidFill>
                  <a:srgbClr val="FFFF00"/>
                </a:solidFill>
              </a:rPr>
              <a:t>(</a:t>
            </a:r>
            <a:r>
              <a:rPr lang="en-BE" sz="2800" u="sng" dirty="0">
                <a:solidFill>
                  <a:srgbClr val="FFFF00"/>
                </a:solidFill>
              </a:rPr>
              <a:t>contracts</a:t>
            </a:r>
            <a:r>
              <a:rPr lang="en-BE" sz="2800" dirty="0">
                <a:solidFill>
                  <a:srgbClr val="FFFF00"/>
                </a:solidFill>
              </a:rPr>
              <a:t>: trade, tourism …)</a:t>
            </a:r>
            <a:r>
              <a:rPr lang="en-BE" sz="4000" dirty="0"/>
              <a:t>			</a:t>
            </a:r>
          </a:p>
          <a:p>
            <a:pPr marL="0" indent="0">
              <a:buNone/>
            </a:pPr>
            <a:r>
              <a:rPr lang="en-BE" sz="4000" dirty="0"/>
              <a:t>				=/=</a:t>
            </a:r>
          </a:p>
          <a:p>
            <a:pPr marL="0" indent="0">
              <a:buNone/>
            </a:pPr>
            <a:r>
              <a:rPr lang="en-BE" dirty="0"/>
              <a:t>	Inter</a:t>
            </a:r>
            <a:r>
              <a:rPr lang="en-BE" dirty="0">
                <a:solidFill>
                  <a:srgbClr val="C00000"/>
                </a:solidFill>
              </a:rPr>
              <a:t>national</a:t>
            </a:r>
            <a:r>
              <a:rPr lang="en-BE" dirty="0"/>
              <a:t> = Relations between </a:t>
            </a:r>
            <a:r>
              <a:rPr lang="en-BE" dirty="0">
                <a:solidFill>
                  <a:srgbClr val="C00000"/>
                </a:solidFill>
              </a:rPr>
              <a:t>nations</a:t>
            </a:r>
            <a:r>
              <a:rPr lang="en-BE" dirty="0"/>
              <a:t> </a:t>
            </a:r>
          </a:p>
          <a:p>
            <a:pPr marL="0" indent="0">
              <a:buNone/>
            </a:pPr>
            <a:r>
              <a:rPr lang="en-BE" sz="2800" dirty="0"/>
              <a:t>              under </a:t>
            </a:r>
            <a:r>
              <a:rPr lang="en-BE" sz="2800" dirty="0">
                <a:solidFill>
                  <a:srgbClr val="FF0000"/>
                </a:solidFill>
              </a:rPr>
              <a:t>public</a:t>
            </a:r>
            <a:r>
              <a:rPr lang="en-BE" sz="2800" dirty="0"/>
              <a:t> law (</a:t>
            </a:r>
            <a:r>
              <a:rPr lang="en-BE" sz="2800" u="sng" dirty="0">
                <a:solidFill>
                  <a:srgbClr val="FF0000"/>
                </a:solidFill>
              </a:rPr>
              <a:t>treaties</a:t>
            </a:r>
            <a:r>
              <a:rPr lang="en-BE" sz="2800" dirty="0">
                <a:solidFill>
                  <a:srgbClr val="FF0000"/>
                </a:solidFill>
              </a:rPr>
              <a:t>: diplomacy, UN </a:t>
            </a:r>
            <a:r>
              <a:rPr lang="en-BE" sz="2800" dirty="0"/>
              <a:t>…)</a:t>
            </a:r>
          </a:p>
        </p:txBody>
      </p:sp>
      <p:sp>
        <p:nvSpPr>
          <p:cNvPr id="4" name="Slide Number Placeholder 3">
            <a:extLst>
              <a:ext uri="{FF2B5EF4-FFF2-40B4-BE49-F238E27FC236}">
                <a16:creationId xmlns:a16="http://schemas.microsoft.com/office/drawing/2014/main" id="{E4E9F790-BB0C-8E1D-BCCA-2D7A3676212D}"/>
              </a:ext>
            </a:extLst>
          </p:cNvPr>
          <p:cNvSpPr>
            <a:spLocks noGrp="1"/>
          </p:cNvSpPr>
          <p:nvPr>
            <p:ph type="sldNum" sz="quarter" idx="12"/>
          </p:nvPr>
        </p:nvSpPr>
        <p:spPr/>
        <p:txBody>
          <a:bodyPr/>
          <a:lstStyle/>
          <a:p>
            <a:pPr>
              <a:defRPr/>
            </a:pPr>
            <a:fld id="{1052C884-B390-0142-A7F7-754C2F2147A2}" type="slidenum">
              <a:rPr lang="ja-JP" altLang="en-US" smtClean="0"/>
              <a:pPr>
                <a:defRPr/>
              </a:pPr>
              <a:t>2</a:t>
            </a:fld>
            <a:endParaRPr lang="ja-JP" altLang="en-US"/>
          </a:p>
        </p:txBody>
      </p:sp>
      <p:sp>
        <p:nvSpPr>
          <p:cNvPr id="5" name="TextBox 4">
            <a:extLst>
              <a:ext uri="{FF2B5EF4-FFF2-40B4-BE49-F238E27FC236}">
                <a16:creationId xmlns:a16="http://schemas.microsoft.com/office/drawing/2014/main" id="{590F1FBD-2271-0487-8D2A-21318C9094FE}"/>
              </a:ext>
            </a:extLst>
          </p:cNvPr>
          <p:cNvSpPr txBox="1"/>
          <p:nvPr/>
        </p:nvSpPr>
        <p:spPr>
          <a:xfrm>
            <a:off x="1403648" y="5192703"/>
            <a:ext cx="12617930" cy="892552"/>
          </a:xfrm>
          <a:prstGeom prst="rect">
            <a:avLst/>
          </a:prstGeom>
          <a:noFill/>
        </p:spPr>
        <p:txBody>
          <a:bodyPr wrap="square" rtlCol="0">
            <a:spAutoFit/>
          </a:bodyPr>
          <a:lstStyle/>
          <a:p>
            <a:pPr eaLnBrk="1" hangingPunct="1">
              <a:buFont typeface="Wingdings" pitchFamily="2" charset="2"/>
              <a:buNone/>
            </a:pPr>
            <a:r>
              <a:rPr lang="en-US" altLang="ja-JP" sz="3600" dirty="0"/>
              <a:t> 	</a:t>
            </a:r>
            <a:endParaRPr lang="en-US" altLang="ja-JP" sz="1600" dirty="0"/>
          </a:p>
          <a:p>
            <a:pPr eaLnBrk="1" hangingPunct="1">
              <a:buFont typeface="Wingdings" pitchFamily="2" charset="2"/>
              <a:buNone/>
            </a:pPr>
            <a:r>
              <a:rPr lang="en-US" altLang="ja-JP" sz="1600" dirty="0"/>
              <a:t>    </a:t>
            </a:r>
            <a:r>
              <a:rPr lang="en-US" altLang="ja-JP" sz="1600" dirty="0">
                <a:solidFill>
                  <a:srgbClr val="FF0000"/>
                </a:solidFill>
              </a:rPr>
              <a:t>                          </a:t>
            </a:r>
            <a:r>
              <a:rPr lang="en-US" altLang="ja-JP" sz="1600" dirty="0"/>
              <a:t>	</a:t>
            </a:r>
            <a:endParaRPr lang="en-BE" sz="1600" dirty="0"/>
          </a:p>
        </p:txBody>
      </p:sp>
    </p:spTree>
    <p:extLst>
      <p:ext uri="{BB962C8B-B14F-4D97-AF65-F5344CB8AC3E}">
        <p14:creationId xmlns:p14="http://schemas.microsoft.com/office/powerpoint/2010/main" val="4147394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9AC59-6513-00B5-2C5A-41D1CCC6FE69}"/>
              </a:ext>
            </a:extLst>
          </p:cNvPr>
          <p:cNvSpPr>
            <a:spLocks noGrp="1"/>
          </p:cNvSpPr>
          <p:nvPr>
            <p:ph type="title"/>
          </p:nvPr>
        </p:nvSpPr>
        <p:spPr/>
        <p:txBody>
          <a:bodyPr/>
          <a:lstStyle/>
          <a:p>
            <a:endParaRPr lang="en-BE" dirty="0"/>
          </a:p>
        </p:txBody>
      </p:sp>
      <p:sp>
        <p:nvSpPr>
          <p:cNvPr id="3" name="Content Placeholder 2">
            <a:extLst>
              <a:ext uri="{FF2B5EF4-FFF2-40B4-BE49-F238E27FC236}">
                <a16:creationId xmlns:a16="http://schemas.microsoft.com/office/drawing/2014/main" id="{7853ACEE-DABA-231C-D026-FE10B49FA9CB}"/>
              </a:ext>
            </a:extLst>
          </p:cNvPr>
          <p:cNvSpPr>
            <a:spLocks noGrp="1"/>
          </p:cNvSpPr>
          <p:nvPr>
            <p:ph idx="1"/>
          </p:nvPr>
        </p:nvSpPr>
        <p:spPr>
          <a:xfrm>
            <a:off x="685800" y="1268760"/>
            <a:ext cx="7772400" cy="4827240"/>
          </a:xfrm>
        </p:spPr>
        <p:txBody>
          <a:bodyPr/>
          <a:lstStyle/>
          <a:p>
            <a:pPr marL="0" indent="0">
              <a:buNone/>
            </a:pPr>
            <a:r>
              <a:rPr lang="en-BE" sz="4000" dirty="0"/>
              <a:t>Narrow-minded inter-</a:t>
            </a:r>
            <a:r>
              <a:rPr lang="en-BE" sz="4000" i="1" dirty="0">
                <a:solidFill>
                  <a:srgbClr val="FF0000"/>
                </a:solidFill>
              </a:rPr>
              <a:t>national</a:t>
            </a:r>
            <a:r>
              <a:rPr lang="en-BE" sz="4000" dirty="0"/>
              <a:t> relations often fail ( &gt;</a:t>
            </a:r>
            <a:r>
              <a:rPr lang="en-BE" sz="4000" dirty="0">
                <a:solidFill>
                  <a:srgbClr val="FF0000"/>
                </a:solidFill>
              </a:rPr>
              <a:t>WARS</a:t>
            </a:r>
            <a:r>
              <a:rPr lang="en-BE" sz="4000" dirty="0"/>
              <a:t>! ).</a:t>
            </a:r>
          </a:p>
          <a:p>
            <a:pPr marL="0" indent="0">
              <a:buNone/>
            </a:pPr>
            <a:endParaRPr lang="en-BE" sz="4000" dirty="0"/>
          </a:p>
          <a:p>
            <a:pPr marL="0" indent="0">
              <a:buNone/>
            </a:pPr>
            <a:r>
              <a:rPr lang="en-GB" sz="4800" dirty="0"/>
              <a:t>Open </a:t>
            </a:r>
            <a:r>
              <a:rPr lang="en-GB" sz="4800" dirty="0" err="1"/>
              <a:t>i</a:t>
            </a:r>
            <a:r>
              <a:rPr lang="en-BE" sz="4800" dirty="0"/>
              <a:t>nter-</a:t>
            </a:r>
            <a:r>
              <a:rPr lang="en-BE" sz="4800" i="1" dirty="0">
                <a:solidFill>
                  <a:srgbClr val="FFFF00"/>
                </a:solidFill>
              </a:rPr>
              <a:t>popular </a:t>
            </a:r>
            <a:r>
              <a:rPr lang="en-BE" sz="4800" dirty="0"/>
              <a:t>relations prosper (</a:t>
            </a:r>
            <a:r>
              <a:rPr lang="en-BE" sz="4800" dirty="0">
                <a:solidFill>
                  <a:srgbClr val="FFFF00"/>
                </a:solidFill>
              </a:rPr>
              <a:t>tourism, trade, NGOs, 					Internet, …</a:t>
            </a:r>
          </a:p>
        </p:txBody>
      </p:sp>
      <p:sp>
        <p:nvSpPr>
          <p:cNvPr id="4" name="Slide Number Placeholder 3">
            <a:extLst>
              <a:ext uri="{FF2B5EF4-FFF2-40B4-BE49-F238E27FC236}">
                <a16:creationId xmlns:a16="http://schemas.microsoft.com/office/drawing/2014/main" id="{9C93FF44-0CE9-4993-17B8-0CB3EDACC5E5}"/>
              </a:ext>
            </a:extLst>
          </p:cNvPr>
          <p:cNvSpPr>
            <a:spLocks noGrp="1"/>
          </p:cNvSpPr>
          <p:nvPr>
            <p:ph type="sldNum" sz="quarter" idx="12"/>
          </p:nvPr>
        </p:nvSpPr>
        <p:spPr/>
        <p:txBody>
          <a:bodyPr/>
          <a:lstStyle/>
          <a:p>
            <a:pPr>
              <a:defRPr/>
            </a:pPr>
            <a:fld id="{1052C884-B390-0142-A7F7-754C2F2147A2}" type="slidenum">
              <a:rPr lang="ja-JP" altLang="en-US" smtClean="0"/>
              <a:pPr>
                <a:defRPr/>
              </a:pPr>
              <a:t>3</a:t>
            </a:fld>
            <a:endParaRPr lang="ja-JP" altLang="en-US"/>
          </a:p>
        </p:txBody>
      </p:sp>
    </p:spTree>
    <p:extLst>
      <p:ext uri="{BB962C8B-B14F-4D97-AF65-F5344CB8AC3E}">
        <p14:creationId xmlns:p14="http://schemas.microsoft.com/office/powerpoint/2010/main" val="1901327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37103-3DC7-A121-C00F-0D81F1C62110}"/>
              </a:ext>
            </a:extLst>
          </p:cNvPr>
          <p:cNvSpPr>
            <a:spLocks noGrp="1"/>
          </p:cNvSpPr>
          <p:nvPr>
            <p:ph type="title"/>
          </p:nvPr>
        </p:nvSpPr>
        <p:spPr/>
        <p:txBody>
          <a:bodyPr/>
          <a:lstStyle/>
          <a:p>
            <a:r>
              <a:rPr lang="en-BE" dirty="0"/>
              <a:t>Supra</a:t>
            </a:r>
            <a:r>
              <a:rPr lang="en-BE" dirty="0">
                <a:solidFill>
                  <a:srgbClr val="C00000"/>
                </a:solidFill>
              </a:rPr>
              <a:t>national</a:t>
            </a:r>
            <a:r>
              <a:rPr lang="en-BE" dirty="0"/>
              <a:t> </a:t>
            </a:r>
            <a:r>
              <a:rPr lang="en-BE" dirty="0">
                <a:solidFill>
                  <a:srgbClr val="FFFF00"/>
                </a:solidFill>
              </a:rPr>
              <a:t>Demo</a:t>
            </a:r>
            <a:r>
              <a:rPr lang="en-BE" dirty="0"/>
              <a:t>cracy Dialogue in Brindisi (Italy)</a:t>
            </a:r>
          </a:p>
        </p:txBody>
      </p:sp>
      <p:sp>
        <p:nvSpPr>
          <p:cNvPr id="3" name="Content Placeholder 2">
            <a:extLst>
              <a:ext uri="{FF2B5EF4-FFF2-40B4-BE49-F238E27FC236}">
                <a16:creationId xmlns:a16="http://schemas.microsoft.com/office/drawing/2014/main" id="{115EAABE-8B36-432C-677B-18EEF3DCD8F5}"/>
              </a:ext>
            </a:extLst>
          </p:cNvPr>
          <p:cNvSpPr>
            <a:spLocks noGrp="1"/>
          </p:cNvSpPr>
          <p:nvPr>
            <p:ph idx="1"/>
          </p:nvPr>
        </p:nvSpPr>
        <p:spPr>
          <a:xfrm>
            <a:off x="685800" y="2348880"/>
            <a:ext cx="8206680" cy="3747120"/>
          </a:xfrm>
        </p:spPr>
        <p:txBody>
          <a:bodyPr/>
          <a:lstStyle/>
          <a:p>
            <a:r>
              <a:rPr lang="en-BE" dirty="0"/>
              <a:t>Countless references to “</a:t>
            </a:r>
            <a:r>
              <a:rPr lang="en-BE" dirty="0">
                <a:solidFill>
                  <a:srgbClr val="C00000"/>
                </a:solidFill>
              </a:rPr>
              <a:t>nation</a:t>
            </a:r>
            <a:r>
              <a:rPr lang="en-BE" dirty="0"/>
              <a:t>” in focus:</a:t>
            </a:r>
          </a:p>
          <a:p>
            <a:pPr marL="0" indent="0">
              <a:buNone/>
            </a:pPr>
            <a:r>
              <a:rPr lang="en-GB" dirty="0"/>
              <a:t>f</a:t>
            </a:r>
            <a:r>
              <a:rPr lang="en-BE" dirty="0"/>
              <a:t>rom </a:t>
            </a:r>
            <a:r>
              <a:rPr lang="en-BE" dirty="0">
                <a:solidFill>
                  <a:srgbClr val="C00000"/>
                </a:solidFill>
              </a:rPr>
              <a:t>nationality</a:t>
            </a:r>
            <a:r>
              <a:rPr lang="en-BE" dirty="0"/>
              <a:t>, </a:t>
            </a:r>
            <a:r>
              <a:rPr lang="en-BE" dirty="0">
                <a:solidFill>
                  <a:srgbClr val="C00000"/>
                </a:solidFill>
              </a:rPr>
              <a:t>subnational </a:t>
            </a:r>
            <a:r>
              <a:rPr lang="en-BE" dirty="0"/>
              <a:t>to </a:t>
            </a:r>
            <a:r>
              <a:rPr lang="en-BE" dirty="0">
                <a:solidFill>
                  <a:srgbClr val="C00000"/>
                </a:solidFill>
              </a:rPr>
              <a:t>international</a:t>
            </a:r>
            <a:r>
              <a:rPr lang="en-BE" dirty="0"/>
              <a:t> etc.</a:t>
            </a:r>
          </a:p>
          <a:p>
            <a:pPr marL="0" indent="0">
              <a:buNone/>
            </a:pPr>
            <a:r>
              <a:rPr lang="en-GB" dirty="0"/>
              <a:t>but hardly mention of the </a:t>
            </a:r>
            <a:r>
              <a:rPr lang="en-GB" i="1" dirty="0">
                <a:solidFill>
                  <a:srgbClr val="FFFF00"/>
                </a:solidFill>
              </a:rPr>
              <a:t>people = demos</a:t>
            </a:r>
            <a:r>
              <a:rPr lang="en-GB" dirty="0"/>
              <a:t>, although the </a:t>
            </a:r>
            <a:r>
              <a:rPr lang="en-GB" dirty="0">
                <a:solidFill>
                  <a:srgbClr val="FFFF00"/>
                </a:solidFill>
              </a:rPr>
              <a:t>people</a:t>
            </a:r>
            <a:r>
              <a:rPr lang="en-GB" dirty="0"/>
              <a:t> rule in </a:t>
            </a:r>
            <a:r>
              <a:rPr lang="en-GB" dirty="0">
                <a:solidFill>
                  <a:srgbClr val="FFFF00"/>
                </a:solidFill>
              </a:rPr>
              <a:t>demo</a:t>
            </a:r>
            <a:r>
              <a:rPr lang="en-GB" dirty="0"/>
              <a:t>cracy and should be in focus of the conference as a dialogue between academics =&gt; </a:t>
            </a:r>
            <a:r>
              <a:rPr lang="en-GB" b="1" i="1" dirty="0">
                <a:solidFill>
                  <a:srgbClr val="FFFF00"/>
                </a:solidFill>
              </a:rPr>
              <a:t>inter-popular </a:t>
            </a:r>
            <a:r>
              <a:rPr lang="en-GB" dirty="0"/>
              <a:t>(but </a:t>
            </a:r>
            <a:r>
              <a:rPr lang="en-GB" dirty="0">
                <a:solidFill>
                  <a:srgbClr val="C00000"/>
                </a:solidFill>
              </a:rPr>
              <a:t>not </a:t>
            </a:r>
            <a:r>
              <a:rPr lang="en-GB" dirty="0"/>
              <a:t>representing</a:t>
            </a:r>
            <a:r>
              <a:rPr lang="en-GB" dirty="0">
                <a:solidFill>
                  <a:srgbClr val="C00000"/>
                </a:solidFill>
              </a:rPr>
              <a:t> nations inter-nationally</a:t>
            </a:r>
            <a:r>
              <a:rPr lang="en-GB" dirty="0"/>
              <a:t>)</a:t>
            </a:r>
            <a:endParaRPr lang="en-BE" dirty="0"/>
          </a:p>
        </p:txBody>
      </p:sp>
      <p:sp>
        <p:nvSpPr>
          <p:cNvPr id="4" name="Slide Number Placeholder 3">
            <a:extLst>
              <a:ext uri="{FF2B5EF4-FFF2-40B4-BE49-F238E27FC236}">
                <a16:creationId xmlns:a16="http://schemas.microsoft.com/office/drawing/2014/main" id="{0827BA18-72A6-C54D-00BF-DA1893917443}"/>
              </a:ext>
            </a:extLst>
          </p:cNvPr>
          <p:cNvSpPr>
            <a:spLocks noGrp="1"/>
          </p:cNvSpPr>
          <p:nvPr>
            <p:ph type="sldNum" sz="quarter" idx="12"/>
          </p:nvPr>
        </p:nvSpPr>
        <p:spPr/>
        <p:txBody>
          <a:bodyPr/>
          <a:lstStyle/>
          <a:p>
            <a:pPr>
              <a:defRPr/>
            </a:pPr>
            <a:fld id="{1052C884-B390-0142-A7F7-754C2F2147A2}" type="slidenum">
              <a:rPr lang="ja-JP" altLang="en-US" smtClean="0"/>
              <a:pPr>
                <a:defRPr/>
              </a:pPr>
              <a:t>4</a:t>
            </a:fld>
            <a:endParaRPr lang="ja-JP" altLang="en-US"/>
          </a:p>
        </p:txBody>
      </p:sp>
    </p:spTree>
    <p:extLst>
      <p:ext uri="{BB962C8B-B14F-4D97-AF65-F5344CB8AC3E}">
        <p14:creationId xmlns:p14="http://schemas.microsoft.com/office/powerpoint/2010/main" val="2669466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458200" cy="1143000"/>
          </a:xfrm>
        </p:spPr>
        <p:txBody>
          <a:bodyPr/>
          <a:lstStyle/>
          <a:p>
            <a:r>
              <a:rPr lang="en-US" sz="3200" b="1" dirty="0" err="1">
                <a:solidFill>
                  <a:srgbClr val="FFFF00"/>
                </a:solidFill>
              </a:rPr>
              <a:t>Supra</a:t>
            </a:r>
            <a:r>
              <a:rPr lang="en-US" sz="3200" b="1" i="1" dirty="0" err="1">
                <a:solidFill>
                  <a:srgbClr val="FF9300"/>
                </a:solidFill>
              </a:rPr>
              <a:t>nation</a:t>
            </a:r>
            <a:r>
              <a:rPr lang="en-US" sz="3200" b="1" dirty="0" err="1">
                <a:solidFill>
                  <a:srgbClr val="FFFF00"/>
                </a:solidFill>
              </a:rPr>
              <a:t>ality</a:t>
            </a:r>
            <a:r>
              <a:rPr lang="en-US" sz="3200" b="1" dirty="0">
                <a:solidFill>
                  <a:srgbClr val="FFFF00"/>
                </a:solidFill>
              </a:rPr>
              <a:t>=Pooling MS </a:t>
            </a:r>
            <a:r>
              <a:rPr lang="en-US" sz="3200" b="1" dirty="0">
                <a:solidFill>
                  <a:srgbClr val="FF9300"/>
                </a:solidFill>
              </a:rPr>
              <a:t>Sovereignty</a:t>
            </a:r>
            <a:r>
              <a:rPr lang="en-US" sz="3200" b="1" dirty="0">
                <a:solidFill>
                  <a:srgbClr val="FF0000"/>
                </a:solidFill>
              </a:rPr>
              <a:t> </a:t>
            </a:r>
            <a:r>
              <a:rPr lang="en-US" sz="3200" b="1" dirty="0">
                <a:solidFill>
                  <a:srgbClr val="FFFF00"/>
                </a:solidFill>
              </a:rPr>
              <a:t>for</a:t>
            </a:r>
            <a:r>
              <a:rPr lang="en-US" sz="3200" b="1" dirty="0">
                <a:solidFill>
                  <a:srgbClr val="FF0000"/>
                </a:solidFill>
              </a:rPr>
              <a:t> </a:t>
            </a:r>
            <a:r>
              <a:rPr lang="en-US" sz="3200" b="1" u="sng" dirty="0">
                <a:solidFill>
                  <a:srgbClr val="FFFF00"/>
                </a:solidFill>
              </a:rPr>
              <a:t>Exclusive</a:t>
            </a:r>
            <a:r>
              <a:rPr lang="en-US" sz="3200" dirty="0">
                <a:solidFill>
                  <a:srgbClr val="FFFF00"/>
                </a:solidFill>
              </a:rPr>
              <a:t> Competences </a:t>
            </a:r>
            <a:br>
              <a:rPr lang="en-US" sz="3200" dirty="0">
                <a:solidFill>
                  <a:srgbClr val="FFFF00"/>
                </a:solidFill>
              </a:rPr>
            </a:br>
            <a:r>
              <a:rPr lang="en-US" sz="3200" dirty="0">
                <a:solidFill>
                  <a:srgbClr val="FFFF00"/>
                </a:solidFill>
              </a:rPr>
              <a:t>of </a:t>
            </a:r>
            <a:r>
              <a:rPr lang="en-US" sz="3200" b="1" dirty="0">
                <a:solidFill>
                  <a:srgbClr val="FFFF00"/>
                </a:solidFill>
              </a:rPr>
              <a:t>EU (“</a:t>
            </a:r>
            <a:r>
              <a:rPr lang="en-US" sz="3200" i="1" dirty="0">
                <a:solidFill>
                  <a:srgbClr val="FFFF00"/>
                </a:solidFill>
              </a:rPr>
              <a:t>sui generis</a:t>
            </a:r>
            <a:r>
              <a:rPr lang="en-US" sz="3200" b="1" dirty="0">
                <a:solidFill>
                  <a:srgbClr val="FFFF00"/>
                </a:solidFill>
              </a:rPr>
              <a:t>”) to rule:</a:t>
            </a:r>
          </a:p>
        </p:txBody>
      </p:sp>
      <p:sp>
        <p:nvSpPr>
          <p:cNvPr id="3" name="Content Placeholder 2"/>
          <p:cNvSpPr>
            <a:spLocks noGrp="1"/>
          </p:cNvSpPr>
          <p:nvPr>
            <p:ph idx="1"/>
          </p:nvPr>
        </p:nvSpPr>
        <p:spPr>
          <a:xfrm>
            <a:off x="304800" y="1981200"/>
            <a:ext cx="9067800" cy="4114800"/>
          </a:xfrm>
        </p:spPr>
        <p:txBody>
          <a:bodyPr/>
          <a:lstStyle/>
          <a:p>
            <a:pPr fontAlgn="t">
              <a:buNone/>
            </a:pPr>
            <a:r>
              <a:rPr lang="de-DE" dirty="0"/>
              <a:t>		</a:t>
            </a:r>
          </a:p>
          <a:p>
            <a:pPr fontAlgn="t"/>
            <a:r>
              <a:rPr lang="de-DE" dirty="0">
                <a:solidFill>
                  <a:srgbClr val="FFFF00"/>
                </a:solidFill>
                <a:hlinkClick r:id="rId3" tooltip="European Union Customs Union">
                  <a:extLst>
                    <a:ext uri="{A12FA001-AC4F-418D-AE19-62706E023703}">
                      <ahyp:hlinkClr xmlns:ahyp="http://schemas.microsoft.com/office/drawing/2018/hyperlinkcolor" val="tx"/>
                    </a:ext>
                  </a:extLst>
                </a:hlinkClick>
              </a:rPr>
              <a:t>C</a:t>
            </a:r>
            <a:r>
              <a:rPr dirty="0">
                <a:solidFill>
                  <a:srgbClr val="FFFF00"/>
                </a:solidFill>
                <a:hlinkClick r:id="rId3" tooltip="European Union Customs Union">
                  <a:extLst>
                    <a:ext uri="{A12FA001-AC4F-418D-AE19-62706E023703}">
                      <ahyp:hlinkClr xmlns:ahyp="http://schemas.microsoft.com/office/drawing/2018/hyperlinkcolor" val="tx"/>
                    </a:ext>
                  </a:extLst>
                </a:hlinkClick>
              </a:rPr>
              <a:t>ustoms </a:t>
            </a:r>
            <a:r>
              <a:rPr lang="en-GB" dirty="0">
                <a:solidFill>
                  <a:srgbClr val="FFFF00"/>
                </a:solidFill>
                <a:hlinkClick r:id="rId3" tooltip="European Union Customs Union">
                  <a:extLst>
                    <a:ext uri="{A12FA001-AC4F-418D-AE19-62706E023703}">
                      <ahyp:hlinkClr xmlns:ahyp="http://schemas.microsoft.com/office/drawing/2018/hyperlinkcolor" val="tx"/>
                    </a:ext>
                  </a:extLst>
                </a:hlinkClick>
              </a:rPr>
              <a:t>U</a:t>
            </a:r>
            <a:r>
              <a:rPr dirty="0">
                <a:solidFill>
                  <a:srgbClr val="FFFF00"/>
                </a:solidFill>
                <a:hlinkClick r:id="rId3" tooltip="European Union Customs Union">
                  <a:extLst>
                    <a:ext uri="{A12FA001-AC4F-418D-AE19-62706E023703}">
                      <ahyp:hlinkClr xmlns:ahyp="http://schemas.microsoft.com/office/drawing/2018/hyperlinkcolor" val="tx"/>
                    </a:ext>
                  </a:extLst>
                </a:hlinkClick>
              </a:rPr>
              <a:t>nion</a:t>
            </a:r>
            <a:r>
              <a:rPr lang="de-DE" dirty="0">
                <a:solidFill>
                  <a:srgbClr val="FFFF00"/>
                </a:solidFill>
              </a:rPr>
              <a:t> </a:t>
            </a:r>
            <a:r>
              <a:rPr lang="de-DE" dirty="0">
                <a:solidFill>
                  <a:schemeClr val="accent4">
                    <a:lumMod val="60000"/>
                    <a:lumOff val="40000"/>
                  </a:schemeClr>
                </a:solidFill>
              </a:rPr>
              <a:t>(e.g. </a:t>
            </a:r>
            <a:r>
              <a:rPr lang="de-DE" dirty="0" err="1">
                <a:solidFill>
                  <a:schemeClr val="accent4">
                    <a:lumMod val="60000"/>
                    <a:lumOff val="40000"/>
                  </a:schemeClr>
                </a:solidFill>
              </a:rPr>
              <a:t>tariffs</a:t>
            </a:r>
            <a:r>
              <a:rPr lang="de-DE" dirty="0">
                <a:solidFill>
                  <a:schemeClr val="accent4">
                    <a:lumMod val="60000"/>
                    <a:lumOff val="40000"/>
                  </a:schemeClr>
                </a:solidFill>
              </a:rPr>
              <a:t>, anti-dumping, WTO)</a:t>
            </a:r>
          </a:p>
          <a:p>
            <a:pPr fontAlgn="t"/>
            <a:r>
              <a:rPr dirty="0">
                <a:solidFill>
                  <a:srgbClr val="FFFF00"/>
                </a:solidFill>
                <a:hlinkClick r:id="rId4" tooltip="EU Common Commercial Policy">
                  <a:extLst>
                    <a:ext uri="{A12FA001-AC4F-418D-AE19-62706E023703}">
                      <ahyp:hlinkClr xmlns:ahyp="http://schemas.microsoft.com/office/drawing/2018/hyperlinkcolor" val="tx"/>
                    </a:ext>
                  </a:extLst>
                </a:hlinkClick>
              </a:rPr>
              <a:t>Common Commercial Policy</a:t>
            </a:r>
            <a:endParaRPr dirty="0">
              <a:solidFill>
                <a:srgbClr val="FFFF00"/>
              </a:solidFill>
            </a:endParaRPr>
          </a:p>
          <a:p>
            <a:pPr fontAlgn="t"/>
            <a:r>
              <a:rPr lang="de-DE" dirty="0">
                <a:solidFill>
                  <a:srgbClr val="FFFF00"/>
                </a:solidFill>
                <a:hlinkClick r:id="rId5" tooltip="International agreement">
                  <a:extLst>
                    <a:ext uri="{A12FA001-AC4F-418D-AE19-62706E023703}">
                      <ahyp:hlinkClr xmlns:ahyp="http://schemas.microsoft.com/office/drawing/2018/hyperlinkcolor" val="tx"/>
                    </a:ext>
                  </a:extLst>
                </a:hlinkClick>
              </a:rPr>
              <a:t>I</a:t>
            </a:r>
            <a:r>
              <a:rPr dirty="0">
                <a:solidFill>
                  <a:srgbClr val="FFFF00"/>
                </a:solidFill>
                <a:hlinkClick r:id="rId5" tooltip="International agreement">
                  <a:extLst>
                    <a:ext uri="{A12FA001-AC4F-418D-AE19-62706E023703}">
                      <ahyp:hlinkClr xmlns:ahyp="http://schemas.microsoft.com/office/drawing/2018/hyperlinkcolor" val="tx"/>
                    </a:ext>
                  </a:extLst>
                </a:hlinkClick>
              </a:rPr>
              <a:t>nternational </a:t>
            </a:r>
            <a:r>
              <a:rPr lang="de-DE" dirty="0">
                <a:solidFill>
                  <a:srgbClr val="FFFF00"/>
                </a:solidFill>
                <a:hlinkClick r:id="rId5" tooltip="International agreement">
                  <a:extLst>
                    <a:ext uri="{A12FA001-AC4F-418D-AE19-62706E023703}">
                      <ahyp:hlinkClr xmlns:ahyp="http://schemas.microsoft.com/office/drawing/2018/hyperlinkcolor" val="tx"/>
                    </a:ext>
                  </a:extLst>
                </a:hlinkClick>
              </a:rPr>
              <a:t>trade </a:t>
            </a:r>
            <a:r>
              <a:rPr dirty="0">
                <a:solidFill>
                  <a:srgbClr val="FFFF00"/>
                </a:solidFill>
                <a:hlinkClick r:id="rId5" tooltip="International agreement">
                  <a:extLst>
                    <a:ext uri="{A12FA001-AC4F-418D-AE19-62706E023703}">
                      <ahyp:hlinkClr xmlns:ahyp="http://schemas.microsoft.com/office/drawing/2018/hyperlinkcolor" val="tx"/>
                    </a:ext>
                  </a:extLst>
                </a:hlinkClick>
              </a:rPr>
              <a:t>agreements</a:t>
            </a:r>
            <a:r>
              <a:rPr lang="de-DE" dirty="0">
                <a:solidFill>
                  <a:srgbClr val="FFFF00"/>
                </a:solidFill>
              </a:rPr>
              <a:t> </a:t>
            </a:r>
            <a:r>
              <a:rPr lang="de-DE" dirty="0">
                <a:solidFill>
                  <a:schemeClr val="accent4">
                    <a:lumMod val="60000"/>
                    <a:lumOff val="40000"/>
                  </a:schemeClr>
                </a:solidFill>
              </a:rPr>
              <a:t>(FTAs Japan, SK)</a:t>
            </a:r>
          </a:p>
          <a:p>
            <a:pPr fontAlgn="t"/>
            <a:r>
              <a:rPr u="sng" dirty="0">
                <a:solidFill>
                  <a:srgbClr val="FFFF00"/>
                </a:solidFill>
              </a:rPr>
              <a:t>Competition </a:t>
            </a:r>
            <a:r>
              <a:rPr lang="de-DE" u="sng" dirty="0" err="1">
                <a:solidFill>
                  <a:srgbClr val="FFFF00"/>
                </a:solidFill>
              </a:rPr>
              <a:t>law</a:t>
            </a:r>
            <a:r>
              <a:rPr lang="de-DE" u="sng" dirty="0">
                <a:solidFill>
                  <a:srgbClr val="FFFF00"/>
                </a:solidFill>
              </a:rPr>
              <a:t> </a:t>
            </a:r>
            <a:r>
              <a:rPr lang="de-DE" dirty="0">
                <a:solidFill>
                  <a:schemeClr val="accent4">
                    <a:lumMod val="60000"/>
                    <a:lumOff val="40000"/>
                  </a:schemeClr>
                </a:solidFill>
              </a:rPr>
              <a:t>(</a:t>
            </a:r>
            <a:r>
              <a:rPr lang="de-DE" sz="2800" dirty="0" err="1">
                <a:solidFill>
                  <a:schemeClr val="accent4">
                    <a:lumMod val="60000"/>
                    <a:lumOff val="40000"/>
                  </a:schemeClr>
                </a:solidFill>
              </a:rPr>
              <a:t>state</a:t>
            </a:r>
            <a:r>
              <a:rPr lang="de-DE" sz="2800" dirty="0">
                <a:solidFill>
                  <a:schemeClr val="accent4">
                    <a:lumMod val="60000"/>
                    <a:lumOff val="40000"/>
                  </a:schemeClr>
                </a:solidFill>
              </a:rPr>
              <a:t> </a:t>
            </a:r>
            <a:r>
              <a:rPr lang="de-DE" sz="2800" dirty="0" err="1">
                <a:solidFill>
                  <a:schemeClr val="accent4">
                    <a:lumMod val="60000"/>
                    <a:lumOff val="40000"/>
                  </a:schemeClr>
                </a:solidFill>
              </a:rPr>
              <a:t>aid</a:t>
            </a:r>
            <a:r>
              <a:rPr lang="de-DE" sz="2800" dirty="0">
                <a:solidFill>
                  <a:schemeClr val="accent4">
                    <a:lumMod val="60000"/>
                    <a:lumOff val="40000"/>
                  </a:schemeClr>
                </a:solidFill>
              </a:rPr>
              <a:t>; e.g. Google </a:t>
            </a:r>
            <a:r>
              <a:rPr lang="de-DE" sz="2800" dirty="0" err="1">
                <a:solidFill>
                  <a:schemeClr val="accent4">
                    <a:lumMod val="60000"/>
                    <a:lumOff val="40000"/>
                  </a:schemeClr>
                </a:solidFill>
              </a:rPr>
              <a:t>fined</a:t>
            </a:r>
            <a:r>
              <a:rPr lang="de-DE" sz="2800" dirty="0">
                <a:solidFill>
                  <a:schemeClr val="accent4">
                    <a:lumMod val="60000"/>
                    <a:lumOff val="40000"/>
                  </a:schemeClr>
                </a:solidFill>
              </a:rPr>
              <a:t> &gt; </a:t>
            </a:r>
            <a:r>
              <a:rPr lang="de-DE" sz="2800" b="1" dirty="0"/>
              <a:t>4 </a:t>
            </a:r>
            <a:r>
              <a:rPr lang="de-DE" sz="2800" b="1" dirty="0" err="1"/>
              <a:t>bio</a:t>
            </a:r>
            <a:r>
              <a:rPr lang="de-DE" sz="2800" b="1" dirty="0"/>
              <a:t> € </a:t>
            </a:r>
            <a:r>
              <a:rPr lang="de-DE" sz="2800" dirty="0">
                <a:solidFill>
                  <a:schemeClr val="accent4">
                    <a:lumMod val="60000"/>
                    <a:lumOff val="40000"/>
                  </a:schemeClr>
                </a:solidFill>
              </a:rPr>
              <a:t>)</a:t>
            </a:r>
            <a:endParaRPr sz="2800" dirty="0">
              <a:solidFill>
                <a:schemeClr val="accent4">
                  <a:lumMod val="60000"/>
                  <a:lumOff val="40000"/>
                </a:schemeClr>
              </a:solidFill>
            </a:endParaRPr>
          </a:p>
          <a:p>
            <a:pPr fontAlgn="t"/>
            <a:r>
              <a:rPr lang="de-DE" u="sng" dirty="0">
                <a:solidFill>
                  <a:schemeClr val="accent4">
                    <a:lumMod val="60000"/>
                    <a:lumOff val="40000"/>
                  </a:schemeClr>
                </a:solidFill>
              </a:rPr>
              <a:t>M</a:t>
            </a:r>
            <a:r>
              <a:rPr u="sng" dirty="0" err="1">
                <a:solidFill>
                  <a:schemeClr val="accent4">
                    <a:lumMod val="60000"/>
                    <a:lumOff val="40000"/>
                  </a:schemeClr>
                </a:solidFill>
              </a:rPr>
              <a:t>onetary</a:t>
            </a:r>
            <a:r>
              <a:rPr u="sng" dirty="0">
                <a:solidFill>
                  <a:schemeClr val="accent4">
                    <a:lumMod val="60000"/>
                    <a:lumOff val="40000"/>
                  </a:schemeClr>
                </a:solidFill>
              </a:rPr>
              <a:t> policy </a:t>
            </a:r>
            <a:r>
              <a:rPr dirty="0">
                <a:solidFill>
                  <a:schemeClr val="accent4">
                    <a:lumMod val="60000"/>
                    <a:lumOff val="40000"/>
                  </a:schemeClr>
                </a:solidFill>
              </a:rPr>
              <a:t>for</a:t>
            </a:r>
            <a:r>
              <a:rPr lang="de-DE" dirty="0">
                <a:solidFill>
                  <a:schemeClr val="accent4">
                    <a:lumMod val="60000"/>
                    <a:lumOff val="40000"/>
                  </a:schemeClr>
                </a:solidFill>
              </a:rPr>
              <a:t> </a:t>
            </a:r>
            <a:r>
              <a:rPr lang="de-DE" b="1" u="sng" dirty="0">
                <a:solidFill>
                  <a:srgbClr val="FFFF00"/>
                </a:solidFill>
              </a:rPr>
              <a:t>Euro</a:t>
            </a:r>
            <a:r>
              <a:rPr lang="de-DE" dirty="0">
                <a:solidFill>
                  <a:srgbClr val="FFFF00"/>
                </a:solidFill>
              </a:rPr>
              <a:t>-Zone, </a:t>
            </a:r>
            <a:r>
              <a:rPr lang="de-DE" b="1" dirty="0">
                <a:solidFill>
                  <a:srgbClr val="FFFF00"/>
                </a:solidFill>
              </a:rPr>
              <a:t>€</a:t>
            </a:r>
            <a:endParaRPr b="1" dirty="0">
              <a:solidFill>
                <a:srgbClr val="FFFF00"/>
              </a:solidFill>
            </a:endParaRPr>
          </a:p>
          <a:p>
            <a:pPr fontAlgn="t"/>
            <a:r>
              <a:rPr lang="de-DE" dirty="0">
                <a:solidFill>
                  <a:schemeClr val="accent4">
                    <a:lumMod val="60000"/>
                    <a:lumOff val="40000"/>
                  </a:schemeClr>
                </a:solidFill>
              </a:rPr>
              <a:t>R</a:t>
            </a:r>
            <a:r>
              <a:rPr dirty="0" err="1">
                <a:solidFill>
                  <a:schemeClr val="accent4">
                    <a:lumMod val="60000"/>
                    <a:lumOff val="40000"/>
                  </a:schemeClr>
                </a:solidFill>
              </a:rPr>
              <a:t>esources</a:t>
            </a:r>
            <a:r>
              <a:rPr dirty="0">
                <a:solidFill>
                  <a:schemeClr val="accent4">
                    <a:lumMod val="60000"/>
                    <a:lumOff val="40000"/>
                  </a:schemeClr>
                </a:solidFill>
              </a:rPr>
              <a:t> under </a:t>
            </a:r>
            <a:r>
              <a:rPr dirty="0">
                <a:solidFill>
                  <a:srgbClr val="FFFF00"/>
                </a:solidFill>
                <a:hlinkClick r:id="rId6" tooltip="Common Fisheries Policy">
                  <a:extLst>
                    <a:ext uri="{A12FA001-AC4F-418D-AE19-62706E023703}">
                      <ahyp:hlinkClr xmlns:ahyp="http://schemas.microsoft.com/office/drawing/2018/hyperlinkcolor" val="tx"/>
                    </a:ext>
                  </a:extLst>
                </a:hlinkClick>
              </a:rPr>
              <a:t>fisheries policy</a:t>
            </a:r>
            <a:endParaRPr dirty="0">
              <a:solidFill>
                <a:srgbClr val="FFFF00"/>
              </a:solidFill>
            </a:endParaRPr>
          </a:p>
        </p:txBody>
      </p:sp>
      <p:sp>
        <p:nvSpPr>
          <p:cNvPr id="4" name="Slide Number Placeholder 3"/>
          <p:cNvSpPr>
            <a:spLocks noGrp="1"/>
          </p:cNvSpPr>
          <p:nvPr>
            <p:ph type="sldNum" sz="quarter" idx="12"/>
          </p:nvPr>
        </p:nvSpPr>
        <p:spPr/>
        <p:txBody>
          <a:bodyPr/>
          <a:lstStyle/>
          <a:p>
            <a:pPr>
              <a:defRPr/>
            </a:pPr>
            <a:fld id="{EBB9D38F-2A57-C740-804E-CBDD08602230}" type="slidenum">
              <a:rPr lang="en-US" smtClean="0"/>
              <a:pPr>
                <a:defRPr/>
              </a:pPr>
              <a:t>5</a:t>
            </a:fld>
            <a:endParaRPr lang="en-US"/>
          </a:p>
        </p:txBody>
      </p:sp>
    </p:spTree>
    <p:extLst>
      <p:ext uri="{BB962C8B-B14F-4D97-AF65-F5344CB8AC3E}">
        <p14:creationId xmlns:p14="http://schemas.microsoft.com/office/powerpoint/2010/main" val="3493146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D092F-B94D-3A12-CE91-B61BC9DCECE2}"/>
              </a:ext>
            </a:extLst>
          </p:cNvPr>
          <p:cNvSpPr>
            <a:spLocks noGrp="1"/>
          </p:cNvSpPr>
          <p:nvPr>
            <p:ph type="title"/>
          </p:nvPr>
        </p:nvSpPr>
        <p:spPr/>
        <p:txBody>
          <a:bodyPr/>
          <a:lstStyle/>
          <a:p>
            <a:r>
              <a:rPr lang="en-BE" dirty="0">
                <a:solidFill>
                  <a:srgbClr val="FF0000"/>
                </a:solidFill>
              </a:rPr>
              <a:t>Trump</a:t>
            </a:r>
            <a:r>
              <a:rPr lang="en-BE" dirty="0"/>
              <a:t> </a:t>
            </a:r>
            <a:r>
              <a:rPr lang="en-BE" dirty="0">
                <a:solidFill>
                  <a:schemeClr val="tx1">
                    <a:lumMod val="65000"/>
                  </a:schemeClr>
                </a:solidFill>
              </a:rPr>
              <a:t>the </a:t>
            </a:r>
            <a:r>
              <a:rPr lang="en-BE" dirty="0">
                <a:solidFill>
                  <a:srgbClr val="FF0000"/>
                </a:solidFill>
              </a:rPr>
              <a:t>Mixer</a:t>
            </a:r>
            <a:br>
              <a:rPr lang="en-BE" dirty="0">
                <a:solidFill>
                  <a:schemeClr val="tx1">
                    <a:lumMod val="75000"/>
                  </a:schemeClr>
                </a:solidFill>
              </a:rPr>
            </a:br>
            <a:r>
              <a:rPr lang="en-BE" sz="3600" dirty="0">
                <a:solidFill>
                  <a:schemeClr val="tx1">
                    <a:lumMod val="75000"/>
                  </a:schemeClr>
                </a:solidFill>
              </a:rPr>
              <a:t>(not Fixer)</a:t>
            </a:r>
          </a:p>
        </p:txBody>
      </p:sp>
      <p:sp>
        <p:nvSpPr>
          <p:cNvPr id="3" name="Content Placeholder 2">
            <a:extLst>
              <a:ext uri="{FF2B5EF4-FFF2-40B4-BE49-F238E27FC236}">
                <a16:creationId xmlns:a16="http://schemas.microsoft.com/office/drawing/2014/main" id="{608D6AA6-2590-E57E-D08C-DD951D0A1E84}"/>
              </a:ext>
            </a:extLst>
          </p:cNvPr>
          <p:cNvSpPr>
            <a:spLocks noGrp="1"/>
          </p:cNvSpPr>
          <p:nvPr>
            <p:ph idx="1"/>
          </p:nvPr>
        </p:nvSpPr>
        <p:spPr/>
        <p:txBody>
          <a:bodyPr/>
          <a:lstStyle/>
          <a:p>
            <a:pPr marL="0" indent="0">
              <a:buNone/>
            </a:pPr>
            <a:r>
              <a:rPr lang="en-BE" dirty="0"/>
              <a:t>From Venezuela to Greenland, Gaza and Iran,  	in transactional conflicts of interest 				 (</a:t>
            </a:r>
            <a:r>
              <a:rPr lang="en-BE" dirty="0">
                <a:solidFill>
                  <a:srgbClr val="FF0000"/>
                </a:solidFill>
              </a:rPr>
              <a:t>plutocracy</a:t>
            </a:r>
            <a:r>
              <a:rPr lang="en-BE" dirty="0"/>
              <a:t>) 		 		   	   </a:t>
            </a:r>
            <a:r>
              <a:rPr lang="en-BE" dirty="0">
                <a:solidFill>
                  <a:srgbClr val="FF0000"/>
                </a:solidFill>
              </a:rPr>
              <a:t>Trump </a:t>
            </a:r>
            <a:r>
              <a:rPr lang="en-BE" dirty="0"/>
              <a:t>mixes roles:</a:t>
            </a:r>
          </a:p>
          <a:p>
            <a:r>
              <a:rPr lang="en-BE" dirty="0">
                <a:solidFill>
                  <a:srgbClr val="FFFF00"/>
                </a:solidFill>
              </a:rPr>
              <a:t>private law </a:t>
            </a:r>
            <a:r>
              <a:rPr lang="en-GB" dirty="0">
                <a:solidFill>
                  <a:srgbClr val="FFFF00"/>
                </a:solidFill>
              </a:rPr>
              <a:t>“deal-maker” </a:t>
            </a:r>
            <a:r>
              <a:rPr lang="en-GB" dirty="0"/>
              <a:t>of “give and take” for agreements (</a:t>
            </a:r>
            <a:r>
              <a:rPr lang="en-GB" dirty="0">
                <a:solidFill>
                  <a:srgbClr val="FFFF00"/>
                </a:solidFill>
              </a:rPr>
              <a:t>contracts?</a:t>
            </a:r>
            <a:r>
              <a:rPr lang="en-GB" dirty="0"/>
              <a:t>) </a:t>
            </a:r>
          </a:p>
          <a:p>
            <a:r>
              <a:rPr lang="en-GB" dirty="0">
                <a:solidFill>
                  <a:srgbClr val="FF0000"/>
                </a:solidFill>
              </a:rPr>
              <a:t>public law </a:t>
            </a:r>
            <a:r>
              <a:rPr lang="en-GB" dirty="0"/>
              <a:t>negotiator as </a:t>
            </a:r>
            <a:r>
              <a:rPr lang="en-GB" dirty="0">
                <a:solidFill>
                  <a:srgbClr val="FF0000"/>
                </a:solidFill>
              </a:rPr>
              <a:t>national President </a:t>
            </a:r>
            <a:r>
              <a:rPr lang="en-GB" dirty="0"/>
              <a:t>threatening forced “take-over” (</a:t>
            </a:r>
            <a:r>
              <a:rPr lang="en-GB" dirty="0">
                <a:solidFill>
                  <a:srgbClr val="FF0000"/>
                </a:solidFill>
              </a:rPr>
              <a:t>treaties?</a:t>
            </a:r>
            <a:r>
              <a:rPr lang="en-GB" dirty="0"/>
              <a:t>)</a:t>
            </a:r>
            <a:r>
              <a:rPr lang="en-BE" dirty="0"/>
              <a:t> </a:t>
            </a:r>
          </a:p>
        </p:txBody>
      </p:sp>
      <p:sp>
        <p:nvSpPr>
          <p:cNvPr id="4" name="Slide Number Placeholder 3">
            <a:extLst>
              <a:ext uri="{FF2B5EF4-FFF2-40B4-BE49-F238E27FC236}">
                <a16:creationId xmlns:a16="http://schemas.microsoft.com/office/drawing/2014/main" id="{278E2D94-602D-93D1-327F-C91CDF6D7763}"/>
              </a:ext>
            </a:extLst>
          </p:cNvPr>
          <p:cNvSpPr>
            <a:spLocks noGrp="1"/>
          </p:cNvSpPr>
          <p:nvPr>
            <p:ph type="sldNum" sz="quarter" idx="12"/>
          </p:nvPr>
        </p:nvSpPr>
        <p:spPr/>
        <p:txBody>
          <a:bodyPr/>
          <a:lstStyle/>
          <a:p>
            <a:pPr>
              <a:defRPr/>
            </a:pPr>
            <a:fld id="{1052C884-B390-0142-A7F7-754C2F2147A2}" type="slidenum">
              <a:rPr lang="ja-JP" altLang="en-US" smtClean="0"/>
              <a:pPr>
                <a:defRPr/>
              </a:pPr>
              <a:t>6</a:t>
            </a:fld>
            <a:endParaRPr lang="ja-JP" altLang="en-US"/>
          </a:p>
        </p:txBody>
      </p:sp>
    </p:spTree>
    <p:extLst>
      <p:ext uri="{BB962C8B-B14F-4D97-AF65-F5344CB8AC3E}">
        <p14:creationId xmlns:p14="http://schemas.microsoft.com/office/powerpoint/2010/main" val="92608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5E8A4-4A37-2354-BDF1-123773552195}"/>
              </a:ext>
            </a:extLst>
          </p:cNvPr>
          <p:cNvSpPr>
            <a:spLocks noGrp="1"/>
          </p:cNvSpPr>
          <p:nvPr>
            <p:ph type="title"/>
          </p:nvPr>
        </p:nvSpPr>
        <p:spPr>
          <a:xfrm>
            <a:off x="-684584" y="609600"/>
            <a:ext cx="9142784" cy="1143000"/>
          </a:xfrm>
        </p:spPr>
        <p:txBody>
          <a:bodyPr/>
          <a:lstStyle/>
          <a:p>
            <a:r>
              <a:rPr lang="en-BE" dirty="0">
                <a:solidFill>
                  <a:srgbClr val="FFFF00"/>
                </a:solidFill>
              </a:rPr>
              <a:t>Need to distinguish:</a:t>
            </a:r>
          </a:p>
        </p:txBody>
      </p:sp>
      <p:sp>
        <p:nvSpPr>
          <p:cNvPr id="3" name="Content Placeholder 2">
            <a:extLst>
              <a:ext uri="{FF2B5EF4-FFF2-40B4-BE49-F238E27FC236}">
                <a16:creationId xmlns:a16="http://schemas.microsoft.com/office/drawing/2014/main" id="{958D948F-C62D-B9E1-BA09-5C426125AD79}"/>
              </a:ext>
            </a:extLst>
          </p:cNvPr>
          <p:cNvSpPr>
            <a:spLocks noGrp="1"/>
          </p:cNvSpPr>
          <p:nvPr>
            <p:ph idx="1"/>
          </p:nvPr>
        </p:nvSpPr>
        <p:spPr/>
        <p:txBody>
          <a:bodyPr/>
          <a:lstStyle/>
          <a:p>
            <a:r>
              <a:rPr lang="en-GB" dirty="0"/>
              <a:t>R</a:t>
            </a:r>
            <a:r>
              <a:rPr lang="en-BE" dirty="0"/>
              <a:t>elations between formal </a:t>
            </a:r>
            <a:r>
              <a:rPr lang="en-BE" dirty="0">
                <a:solidFill>
                  <a:srgbClr val="FF0000"/>
                </a:solidFill>
              </a:rPr>
              <a:t>nations</a:t>
            </a:r>
            <a:r>
              <a:rPr lang="en-BE" dirty="0"/>
              <a:t> 	    (with monopoly on </a:t>
            </a:r>
            <a:r>
              <a:rPr lang="en-BE" dirty="0">
                <a:solidFill>
                  <a:srgbClr val="FF0000"/>
                </a:solidFill>
              </a:rPr>
              <a:t>violence</a:t>
            </a:r>
            <a:r>
              <a:rPr lang="en-BE" dirty="0"/>
              <a:t>)				=&gt; </a:t>
            </a:r>
            <a:r>
              <a:rPr lang="en-BE" dirty="0">
                <a:solidFill>
                  <a:srgbClr val="FF0000"/>
                </a:solidFill>
              </a:rPr>
              <a:t>international treaties </a:t>
            </a:r>
          </a:p>
          <a:p>
            <a:endParaRPr lang="en-BE" dirty="0"/>
          </a:p>
          <a:p>
            <a:r>
              <a:rPr lang="en-BE" dirty="0"/>
              <a:t>Relations between private </a:t>
            </a:r>
            <a:r>
              <a:rPr lang="en-BE" dirty="0">
                <a:solidFill>
                  <a:srgbClr val="FFFF00"/>
                </a:solidFill>
              </a:rPr>
              <a:t>people </a:t>
            </a:r>
            <a:r>
              <a:rPr lang="en-BE" dirty="0"/>
              <a:t>		</a:t>
            </a:r>
          </a:p>
          <a:p>
            <a:pPr marL="0" indent="0">
              <a:buNone/>
            </a:pPr>
            <a:r>
              <a:rPr lang="en-BE" dirty="0"/>
              <a:t>    (with </a:t>
            </a:r>
            <a:r>
              <a:rPr lang="en-BE" dirty="0">
                <a:solidFill>
                  <a:srgbClr val="FFFF00"/>
                </a:solidFill>
              </a:rPr>
              <a:t>equality </a:t>
            </a:r>
            <a:r>
              <a:rPr lang="en-BE" dirty="0"/>
              <a:t>before </a:t>
            </a:r>
            <a:r>
              <a:rPr lang="en-GB" dirty="0"/>
              <a:t>the law)</a:t>
            </a:r>
            <a:r>
              <a:rPr lang="en-BE" dirty="0"/>
              <a:t>			    	 =&gt; </a:t>
            </a:r>
            <a:r>
              <a:rPr lang="en-BE" dirty="0">
                <a:solidFill>
                  <a:srgbClr val="FFFF00"/>
                </a:solidFill>
              </a:rPr>
              <a:t>interpopular contracts</a:t>
            </a:r>
          </a:p>
        </p:txBody>
      </p:sp>
      <p:sp>
        <p:nvSpPr>
          <p:cNvPr id="4" name="Slide Number Placeholder 3">
            <a:extLst>
              <a:ext uri="{FF2B5EF4-FFF2-40B4-BE49-F238E27FC236}">
                <a16:creationId xmlns:a16="http://schemas.microsoft.com/office/drawing/2014/main" id="{55CBE8C2-A921-0E01-A2C0-C424CA5EAFDF}"/>
              </a:ext>
            </a:extLst>
          </p:cNvPr>
          <p:cNvSpPr>
            <a:spLocks noGrp="1"/>
          </p:cNvSpPr>
          <p:nvPr>
            <p:ph type="sldNum" sz="quarter" idx="12"/>
          </p:nvPr>
        </p:nvSpPr>
        <p:spPr/>
        <p:txBody>
          <a:bodyPr/>
          <a:lstStyle/>
          <a:p>
            <a:pPr>
              <a:defRPr/>
            </a:pPr>
            <a:fld id="{1052C884-B390-0142-A7F7-754C2F2147A2}" type="slidenum">
              <a:rPr lang="ja-JP" altLang="en-US" smtClean="0"/>
              <a:pPr>
                <a:defRPr/>
              </a:pPr>
              <a:t>7</a:t>
            </a:fld>
            <a:endParaRPr lang="ja-JP" altLang="en-US"/>
          </a:p>
        </p:txBody>
      </p:sp>
    </p:spTree>
    <p:extLst>
      <p:ext uri="{BB962C8B-B14F-4D97-AF65-F5344CB8AC3E}">
        <p14:creationId xmlns:p14="http://schemas.microsoft.com/office/powerpoint/2010/main" val="3112352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185F1-E1C3-75A1-7814-DCAB8322A17B}"/>
              </a:ext>
            </a:extLst>
          </p:cNvPr>
          <p:cNvSpPr>
            <a:spLocks noGrp="1"/>
          </p:cNvSpPr>
          <p:nvPr>
            <p:ph type="title"/>
          </p:nvPr>
        </p:nvSpPr>
        <p:spPr>
          <a:xfrm>
            <a:off x="685800" y="152400"/>
            <a:ext cx="7772400" cy="1188368"/>
          </a:xfrm>
        </p:spPr>
        <p:txBody>
          <a:bodyPr/>
          <a:lstStyle/>
          <a:p>
            <a:r>
              <a:rPr lang="en-BE" dirty="0"/>
              <a:t>AI confirms:</a:t>
            </a:r>
          </a:p>
        </p:txBody>
      </p:sp>
      <p:sp>
        <p:nvSpPr>
          <p:cNvPr id="3" name="Content Placeholder 2">
            <a:extLst>
              <a:ext uri="{FF2B5EF4-FFF2-40B4-BE49-F238E27FC236}">
                <a16:creationId xmlns:a16="http://schemas.microsoft.com/office/drawing/2014/main" id="{4D714ED7-92C6-8A88-922D-22FC26438023}"/>
              </a:ext>
            </a:extLst>
          </p:cNvPr>
          <p:cNvSpPr>
            <a:spLocks noGrp="1"/>
          </p:cNvSpPr>
          <p:nvPr>
            <p:ph idx="1"/>
          </p:nvPr>
        </p:nvSpPr>
        <p:spPr>
          <a:xfrm>
            <a:off x="685800" y="1340768"/>
            <a:ext cx="7772400" cy="4755232"/>
          </a:xfrm>
        </p:spPr>
        <p:txBody>
          <a:bodyPr/>
          <a:lstStyle/>
          <a:p>
            <a:r>
              <a:rPr lang="en-BE" sz="2800" dirty="0"/>
              <a:t>“</a:t>
            </a:r>
            <a:r>
              <a:rPr lang="en-BE" sz="2800" i="1" dirty="0"/>
              <a:t>The term ‘</a:t>
            </a:r>
            <a:r>
              <a:rPr lang="en-BE" sz="2800" i="1" dirty="0">
                <a:solidFill>
                  <a:srgbClr val="FFFF00"/>
                </a:solidFill>
              </a:rPr>
              <a:t>interpopular</a:t>
            </a:r>
            <a:r>
              <a:rPr lang="en-BE" sz="2800" i="1" dirty="0"/>
              <a:t>’ refers to relationships and interactions among people across borders, emphasizing </a:t>
            </a:r>
            <a:r>
              <a:rPr lang="en-BE" sz="2800" i="1" dirty="0">
                <a:solidFill>
                  <a:srgbClr val="FFFF00"/>
                </a:solidFill>
              </a:rPr>
              <a:t>people-to-people</a:t>
            </a:r>
            <a:r>
              <a:rPr lang="en-BE" sz="2800" i="1" dirty="0"/>
              <a:t> connections </a:t>
            </a:r>
            <a:r>
              <a:rPr lang="en-GB" sz="2800" i="1" dirty="0"/>
              <a:t>rather</a:t>
            </a:r>
            <a:r>
              <a:rPr lang="en-BE" sz="2800" i="1" dirty="0"/>
              <a:t> than </a:t>
            </a:r>
            <a:r>
              <a:rPr lang="en-BE" sz="2800" i="1" dirty="0">
                <a:solidFill>
                  <a:srgbClr val="FF0000"/>
                </a:solidFill>
              </a:rPr>
              <a:t>official national representations</a:t>
            </a:r>
            <a:r>
              <a:rPr lang="en-BE" sz="2800" i="1" dirty="0"/>
              <a:t>. Interpopularity highlights collaborations and communication among </a:t>
            </a:r>
            <a:r>
              <a:rPr lang="en-BE" sz="2800" i="1" dirty="0">
                <a:solidFill>
                  <a:srgbClr val="FFFF00"/>
                </a:solidFill>
              </a:rPr>
              <a:t>individuals and civil society </a:t>
            </a:r>
            <a:r>
              <a:rPr lang="en-GB" sz="2800" i="1" dirty="0">
                <a:solidFill>
                  <a:srgbClr val="FFFF00"/>
                </a:solidFill>
              </a:rPr>
              <a:t>groups</a:t>
            </a:r>
            <a:r>
              <a:rPr lang="en-GB" sz="2800" i="1" dirty="0"/>
              <a:t>,</a:t>
            </a:r>
            <a:r>
              <a:rPr lang="en-BE" sz="2800" i="1" dirty="0"/>
              <a:t> such as </a:t>
            </a:r>
            <a:r>
              <a:rPr lang="en-BE" sz="2800" i="1" dirty="0">
                <a:solidFill>
                  <a:srgbClr val="FFFF00"/>
                </a:solidFill>
              </a:rPr>
              <a:t>NGOs</a:t>
            </a:r>
            <a:r>
              <a:rPr lang="en-BE" sz="2800" i="1" dirty="0"/>
              <a:t> that transcend national boundaries…</a:t>
            </a:r>
          </a:p>
          <a:p>
            <a:r>
              <a:rPr lang="en-BE" sz="2800" i="1" dirty="0"/>
              <a:t>’</a:t>
            </a:r>
            <a:r>
              <a:rPr lang="en-BE" sz="2800" i="1" dirty="0">
                <a:solidFill>
                  <a:srgbClr val="FFFF00"/>
                </a:solidFill>
              </a:rPr>
              <a:t>Interpopular</a:t>
            </a:r>
            <a:r>
              <a:rPr lang="en-BE" sz="2800" i="1" dirty="0"/>
              <a:t>’ emphasizes the importance of the </a:t>
            </a:r>
            <a:r>
              <a:rPr lang="en-BE" sz="2800" i="1" dirty="0">
                <a:solidFill>
                  <a:srgbClr val="FFFF00"/>
                </a:solidFill>
              </a:rPr>
              <a:t>collective voice and interests of people globally</a:t>
            </a:r>
            <a:r>
              <a:rPr lang="en-BE" sz="2800" dirty="0"/>
              <a:t>.”</a:t>
            </a:r>
          </a:p>
          <a:p>
            <a:pPr marL="0" indent="0">
              <a:buNone/>
            </a:pPr>
            <a:r>
              <a:rPr lang="en-BE" sz="2000" dirty="0"/>
              <a:t>	                  (sic Chatbase.co, 2025/01/22)</a:t>
            </a:r>
          </a:p>
        </p:txBody>
      </p:sp>
      <p:sp>
        <p:nvSpPr>
          <p:cNvPr id="4" name="Slide Number Placeholder 3">
            <a:extLst>
              <a:ext uri="{FF2B5EF4-FFF2-40B4-BE49-F238E27FC236}">
                <a16:creationId xmlns:a16="http://schemas.microsoft.com/office/drawing/2014/main" id="{E44D8CC6-43D2-BA1B-ACE1-D66DE18C666C}"/>
              </a:ext>
            </a:extLst>
          </p:cNvPr>
          <p:cNvSpPr>
            <a:spLocks noGrp="1"/>
          </p:cNvSpPr>
          <p:nvPr>
            <p:ph type="sldNum" sz="quarter" idx="12"/>
          </p:nvPr>
        </p:nvSpPr>
        <p:spPr/>
        <p:txBody>
          <a:bodyPr/>
          <a:lstStyle/>
          <a:p>
            <a:pPr>
              <a:defRPr/>
            </a:pPr>
            <a:fld id="{1052C884-B390-0142-A7F7-754C2F2147A2}" type="slidenum">
              <a:rPr lang="ja-JP" altLang="en-US" smtClean="0"/>
              <a:pPr>
                <a:defRPr/>
              </a:pPr>
              <a:t>8</a:t>
            </a:fld>
            <a:endParaRPr lang="ja-JP" altLang="en-US"/>
          </a:p>
        </p:txBody>
      </p:sp>
    </p:spTree>
    <p:extLst>
      <p:ext uri="{BB962C8B-B14F-4D97-AF65-F5344CB8AC3E}">
        <p14:creationId xmlns:p14="http://schemas.microsoft.com/office/powerpoint/2010/main" val="3861041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9646D-676B-46C3-A80D-94F7D934A2D7}"/>
              </a:ext>
            </a:extLst>
          </p:cNvPr>
          <p:cNvSpPr>
            <a:spLocks noGrp="1"/>
          </p:cNvSpPr>
          <p:nvPr>
            <p:ph type="title"/>
          </p:nvPr>
        </p:nvSpPr>
        <p:spPr>
          <a:xfrm>
            <a:off x="685800" y="152400"/>
            <a:ext cx="7772400" cy="1188368"/>
          </a:xfrm>
        </p:spPr>
        <p:txBody>
          <a:bodyPr/>
          <a:lstStyle/>
          <a:p>
            <a:r>
              <a:rPr lang="en-BE" dirty="0"/>
              <a:t>“</a:t>
            </a:r>
            <a:r>
              <a:rPr lang="en-BE" dirty="0">
                <a:solidFill>
                  <a:srgbClr val="FF0000"/>
                </a:solidFill>
              </a:rPr>
              <a:t>Nation</a:t>
            </a:r>
            <a:r>
              <a:rPr lang="en-BE" dirty="0"/>
              <a:t>”?</a:t>
            </a:r>
          </a:p>
        </p:txBody>
      </p:sp>
      <p:sp>
        <p:nvSpPr>
          <p:cNvPr id="3" name="Content Placeholder 2">
            <a:extLst>
              <a:ext uri="{FF2B5EF4-FFF2-40B4-BE49-F238E27FC236}">
                <a16:creationId xmlns:a16="http://schemas.microsoft.com/office/drawing/2014/main" id="{2286D07E-CF24-72E1-23F1-9031C4D6B4BF}"/>
              </a:ext>
            </a:extLst>
          </p:cNvPr>
          <p:cNvSpPr>
            <a:spLocks noGrp="1"/>
          </p:cNvSpPr>
          <p:nvPr>
            <p:ph idx="1"/>
          </p:nvPr>
        </p:nvSpPr>
        <p:spPr>
          <a:xfrm>
            <a:off x="685800" y="1556792"/>
            <a:ext cx="8062664" cy="4539208"/>
          </a:xfrm>
        </p:spPr>
        <p:txBody>
          <a:bodyPr/>
          <a:lstStyle/>
          <a:p>
            <a:r>
              <a:rPr lang="en-GB" dirty="0"/>
              <a:t>S</a:t>
            </a:r>
            <a:r>
              <a:rPr lang="en-BE" dirty="0"/>
              <a:t>ince </a:t>
            </a:r>
            <a:r>
              <a:rPr lang="en-BE" b="1" dirty="0"/>
              <a:t>Peace of Westphalia </a:t>
            </a:r>
            <a:r>
              <a:rPr lang="en-BE" dirty="0"/>
              <a:t>(1648, “</a:t>
            </a:r>
            <a:r>
              <a:rPr lang="en-BE" i="1" dirty="0"/>
              <a:t>Religio et Regio</a:t>
            </a:r>
            <a:r>
              <a:rPr lang="en-BE" dirty="0"/>
              <a:t>”), </a:t>
            </a:r>
            <a:r>
              <a:rPr lang="en-BE" dirty="0">
                <a:solidFill>
                  <a:srgbClr val="FF0000"/>
                </a:solidFill>
              </a:rPr>
              <a:t>nation </a:t>
            </a:r>
            <a:r>
              <a:rPr lang="en-BE" dirty="0"/>
              <a:t>in focus of civilisation with “</a:t>
            </a:r>
            <a:r>
              <a:rPr lang="en-BE" dirty="0">
                <a:solidFill>
                  <a:srgbClr val="FF0000"/>
                </a:solidFill>
              </a:rPr>
              <a:t>monopoly on </a:t>
            </a:r>
            <a:r>
              <a:rPr lang="en-BE" b="1" dirty="0">
                <a:solidFill>
                  <a:srgbClr val="FF0000"/>
                </a:solidFill>
              </a:rPr>
              <a:t>violence</a:t>
            </a:r>
            <a:r>
              <a:rPr lang="en-BE" dirty="0"/>
              <a:t>” (Max Weber) leading to countless </a:t>
            </a:r>
            <a:r>
              <a:rPr lang="en-BE" b="1" dirty="0">
                <a:solidFill>
                  <a:srgbClr val="FF0000"/>
                </a:solidFill>
              </a:rPr>
              <a:t>wars</a:t>
            </a:r>
            <a:r>
              <a:rPr lang="en-BE" dirty="0"/>
              <a:t> and imposition by Europeans on other continents through </a:t>
            </a:r>
            <a:r>
              <a:rPr lang="en-BE" b="1" dirty="0">
                <a:solidFill>
                  <a:srgbClr val="FF0000"/>
                </a:solidFill>
              </a:rPr>
              <a:t>colonisation</a:t>
            </a:r>
            <a:r>
              <a:rPr lang="en-BE" dirty="0"/>
              <a:t> etc.</a:t>
            </a:r>
          </a:p>
          <a:p>
            <a:r>
              <a:rPr lang="en-BE" b="1" dirty="0">
                <a:solidFill>
                  <a:srgbClr val="FF0000"/>
                </a:solidFill>
              </a:rPr>
              <a:t>Un</a:t>
            </a:r>
            <a:r>
              <a:rPr lang="en-BE" dirty="0"/>
              <a:t>definable and </a:t>
            </a:r>
            <a:r>
              <a:rPr lang="en-BE" b="1" i="1" dirty="0">
                <a:solidFill>
                  <a:srgbClr val="FF0000"/>
                </a:solidFill>
              </a:rPr>
              <a:t>un</a:t>
            </a:r>
            <a:r>
              <a:rPr lang="en-BE" dirty="0"/>
              <a:t>equal ‘</a:t>
            </a:r>
            <a:r>
              <a:rPr lang="en-BE" dirty="0">
                <a:solidFill>
                  <a:srgbClr val="FF0000"/>
                </a:solidFill>
              </a:rPr>
              <a:t>nations</a:t>
            </a:r>
            <a:r>
              <a:rPr lang="en-BE" dirty="0"/>
              <a:t>’ (China=/=Nauru; Pres.=/=PM!) still core issue for </a:t>
            </a:r>
            <a:r>
              <a:rPr lang="en-BE" dirty="0">
                <a:solidFill>
                  <a:srgbClr val="FF0000"/>
                </a:solidFill>
              </a:rPr>
              <a:t>wars </a:t>
            </a:r>
            <a:r>
              <a:rPr lang="en-BE" dirty="0"/>
              <a:t>in Ukraine, Gaza, Iran …</a:t>
            </a:r>
            <a:r>
              <a:rPr lang="en-BE" dirty="0">
                <a:solidFill>
                  <a:srgbClr val="FF0000"/>
                </a:solidFill>
              </a:rPr>
              <a:t>cont.</a:t>
            </a:r>
          </a:p>
        </p:txBody>
      </p:sp>
      <p:sp>
        <p:nvSpPr>
          <p:cNvPr id="4" name="Slide Number Placeholder 3">
            <a:extLst>
              <a:ext uri="{FF2B5EF4-FFF2-40B4-BE49-F238E27FC236}">
                <a16:creationId xmlns:a16="http://schemas.microsoft.com/office/drawing/2014/main" id="{BB77C02A-6A44-893D-AAA6-20F7CCE2B443}"/>
              </a:ext>
            </a:extLst>
          </p:cNvPr>
          <p:cNvSpPr>
            <a:spLocks noGrp="1"/>
          </p:cNvSpPr>
          <p:nvPr>
            <p:ph type="sldNum" sz="quarter" idx="12"/>
          </p:nvPr>
        </p:nvSpPr>
        <p:spPr/>
        <p:txBody>
          <a:bodyPr/>
          <a:lstStyle/>
          <a:p>
            <a:pPr>
              <a:defRPr/>
            </a:pPr>
            <a:fld id="{1052C884-B390-0142-A7F7-754C2F2147A2}" type="slidenum">
              <a:rPr lang="ja-JP" altLang="en-US" smtClean="0"/>
              <a:pPr>
                <a:defRPr/>
              </a:pPr>
              <a:t>9</a:t>
            </a:fld>
            <a:endParaRPr lang="ja-JP" altLang="en-US"/>
          </a:p>
        </p:txBody>
      </p:sp>
    </p:spTree>
    <p:extLst>
      <p:ext uri="{BB962C8B-B14F-4D97-AF65-F5344CB8AC3E}">
        <p14:creationId xmlns:p14="http://schemas.microsoft.com/office/powerpoint/2010/main" val="940251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807F1-F97D-CA4D-8D01-8EC9FF513113}"/>
              </a:ext>
            </a:extLst>
          </p:cNvPr>
          <p:cNvSpPr>
            <a:spLocks noGrp="1"/>
          </p:cNvSpPr>
          <p:nvPr>
            <p:ph type="title"/>
          </p:nvPr>
        </p:nvSpPr>
        <p:spPr/>
        <p:txBody>
          <a:bodyPr/>
          <a:lstStyle/>
          <a:p>
            <a:r>
              <a:rPr lang="en-BE" sz="4000" dirty="0"/>
              <a:t>Inter-</a:t>
            </a:r>
            <a:r>
              <a:rPr lang="en-BE" sz="4000" i="1" dirty="0">
                <a:solidFill>
                  <a:srgbClr val="FF0000"/>
                </a:solidFill>
              </a:rPr>
              <a:t>nation</a:t>
            </a:r>
            <a:r>
              <a:rPr lang="en-BE" sz="4000" i="1" dirty="0">
                <a:solidFill>
                  <a:schemeClr val="tx2">
                    <a:lumMod val="50000"/>
                  </a:schemeClr>
                </a:solidFill>
              </a:rPr>
              <a:t>al</a:t>
            </a:r>
            <a:r>
              <a:rPr lang="en-BE" sz="4000" dirty="0"/>
              <a:t> law </a:t>
            </a:r>
            <a:r>
              <a:rPr lang="en-BE" sz="4000" dirty="0">
                <a:solidFill>
                  <a:schemeClr val="tx1"/>
                </a:solidFill>
              </a:rPr>
              <a:t>= Western biased from start</a:t>
            </a:r>
          </a:p>
        </p:txBody>
      </p:sp>
      <p:sp>
        <p:nvSpPr>
          <p:cNvPr id="3" name="Content Placeholder 2">
            <a:extLst>
              <a:ext uri="{FF2B5EF4-FFF2-40B4-BE49-F238E27FC236}">
                <a16:creationId xmlns:a16="http://schemas.microsoft.com/office/drawing/2014/main" id="{96BA2A97-6775-454C-A72E-FE5F9D13A393}"/>
              </a:ext>
            </a:extLst>
          </p:cNvPr>
          <p:cNvSpPr>
            <a:spLocks noGrp="1"/>
          </p:cNvSpPr>
          <p:nvPr>
            <p:ph idx="1"/>
          </p:nvPr>
        </p:nvSpPr>
        <p:spPr>
          <a:xfrm>
            <a:off x="685800" y="1981200"/>
            <a:ext cx="8134672" cy="4114800"/>
          </a:xfrm>
        </p:spPr>
        <p:txBody>
          <a:bodyPr/>
          <a:lstStyle/>
          <a:p>
            <a:r>
              <a:rPr lang="en-BE" sz="2800" dirty="0"/>
              <a:t>In ”</a:t>
            </a:r>
            <a:r>
              <a:rPr lang="en-BE" sz="2800" i="1" dirty="0">
                <a:solidFill>
                  <a:srgbClr val="FFFF00"/>
                </a:solidFill>
              </a:rPr>
              <a:t>Mare Liberum</a:t>
            </a:r>
            <a:r>
              <a:rPr lang="en-BE" sz="2800" dirty="0"/>
              <a:t>” (1609), </a:t>
            </a:r>
            <a:r>
              <a:rPr lang="en-GB" sz="2800" dirty="0">
                <a:solidFill>
                  <a:srgbClr val="FFFF00"/>
                </a:solidFill>
              </a:rPr>
              <a:t>H</a:t>
            </a:r>
            <a:r>
              <a:rPr lang="en-BE" sz="2800" dirty="0">
                <a:solidFill>
                  <a:srgbClr val="FFFF00"/>
                </a:solidFill>
              </a:rPr>
              <a:t>ugo Grotius</a:t>
            </a:r>
            <a:r>
              <a:rPr lang="en-BE" sz="2800" dirty="0"/>
              <a:t>, thus founder of inter</a:t>
            </a:r>
            <a:r>
              <a:rPr lang="en-BE" sz="2800" i="1" dirty="0">
                <a:solidFill>
                  <a:srgbClr val="FF0000"/>
                </a:solidFill>
              </a:rPr>
              <a:t>national</a:t>
            </a:r>
            <a:r>
              <a:rPr lang="en-BE" sz="2800" i="1" dirty="0">
                <a:solidFill>
                  <a:schemeClr val="tx2">
                    <a:lumMod val="50000"/>
                  </a:schemeClr>
                </a:solidFill>
              </a:rPr>
              <a:t> </a:t>
            </a:r>
            <a:r>
              <a:rPr lang="en-BE" sz="2800" dirty="0"/>
              <a:t>law, affirmed Dutch sea-faring rights in ‘East Indies’ challenging claims of other </a:t>
            </a:r>
            <a:r>
              <a:rPr lang="en-BE" sz="2800" dirty="0">
                <a:solidFill>
                  <a:srgbClr val="FF0000"/>
                </a:solidFill>
              </a:rPr>
              <a:t>colonisers </a:t>
            </a:r>
            <a:r>
              <a:rPr lang="en-BE" sz="2800" dirty="0"/>
              <a:t>(esp. Port.+Spain) which were  </a:t>
            </a:r>
            <a:r>
              <a:rPr lang="en-BE" sz="2800" dirty="0">
                <a:solidFill>
                  <a:srgbClr val="FF0000"/>
                </a:solidFill>
              </a:rPr>
              <a:t>monopolising</a:t>
            </a:r>
            <a:r>
              <a:rPr lang="en-BE" sz="2800" dirty="0"/>
              <a:t> trade there.</a:t>
            </a:r>
          </a:p>
          <a:p>
            <a:r>
              <a:rPr lang="en-BE" sz="2800" dirty="0"/>
              <a:t>Then, on most continents Western </a:t>
            </a:r>
            <a:r>
              <a:rPr lang="en-BE" sz="2800" dirty="0">
                <a:solidFill>
                  <a:srgbClr val="FF0000"/>
                </a:solidFill>
              </a:rPr>
              <a:t>colonisers</a:t>
            </a:r>
            <a:r>
              <a:rPr lang="en-BE" sz="2800" dirty="0"/>
              <a:t>’ drew new frontiers which later with “independence” became </a:t>
            </a:r>
            <a:r>
              <a:rPr lang="en-BE" sz="2800" dirty="0">
                <a:solidFill>
                  <a:srgbClr val="FF0000"/>
                </a:solidFill>
              </a:rPr>
              <a:t>borders</a:t>
            </a:r>
            <a:r>
              <a:rPr lang="en-BE" sz="2800" dirty="0"/>
              <a:t> of “</a:t>
            </a:r>
            <a:r>
              <a:rPr lang="en-BE" sz="2800" i="1" u="sng" dirty="0">
                <a:solidFill>
                  <a:srgbClr val="FFC000"/>
                </a:solidFill>
              </a:rPr>
              <a:t>sovereign </a:t>
            </a:r>
            <a:r>
              <a:rPr lang="en-BE" sz="2800" i="1" u="sng" dirty="0">
                <a:solidFill>
                  <a:srgbClr val="FF0000"/>
                </a:solidFill>
              </a:rPr>
              <a:t>nations</a:t>
            </a:r>
            <a:r>
              <a:rPr lang="en-BE" sz="2800" dirty="0"/>
              <a:t>” in U</a:t>
            </a:r>
            <a:r>
              <a:rPr lang="en-BE" sz="2800" dirty="0">
                <a:solidFill>
                  <a:srgbClr val="FF0000"/>
                </a:solidFill>
              </a:rPr>
              <a:t>N </a:t>
            </a:r>
          </a:p>
          <a:p>
            <a:pPr marL="0" indent="0">
              <a:buNone/>
            </a:pPr>
            <a:r>
              <a:rPr lang="en-BE" sz="2800" dirty="0"/>
              <a:t>            =&gt; </a:t>
            </a:r>
            <a:r>
              <a:rPr lang="en-BE" sz="2800" u="sng" dirty="0">
                <a:solidFill>
                  <a:srgbClr val="FF0000"/>
                </a:solidFill>
              </a:rPr>
              <a:t>multi</a:t>
            </a:r>
            <a:r>
              <a:rPr lang="en-BE" sz="2800" u="sng" dirty="0">
                <a:solidFill>
                  <a:srgbClr val="FFC000"/>
                </a:solidFill>
              </a:rPr>
              <a:t>lateral ‘Westphalian System’</a:t>
            </a:r>
            <a:endParaRPr lang="en-BE" sz="2800" u="sng" dirty="0"/>
          </a:p>
        </p:txBody>
      </p:sp>
      <p:sp>
        <p:nvSpPr>
          <p:cNvPr id="4" name="Slide Number Placeholder 3">
            <a:extLst>
              <a:ext uri="{FF2B5EF4-FFF2-40B4-BE49-F238E27FC236}">
                <a16:creationId xmlns:a16="http://schemas.microsoft.com/office/drawing/2014/main" id="{1679C707-E160-C449-BA6A-F19C571205DA}"/>
              </a:ext>
            </a:extLst>
          </p:cNvPr>
          <p:cNvSpPr>
            <a:spLocks noGrp="1"/>
          </p:cNvSpPr>
          <p:nvPr>
            <p:ph type="sldNum" sz="quarter" idx="12"/>
          </p:nvPr>
        </p:nvSpPr>
        <p:spPr/>
        <p:txBody>
          <a:bodyPr/>
          <a:lstStyle/>
          <a:p>
            <a:pPr>
              <a:defRPr/>
            </a:pPr>
            <a:fld id="{1052C884-B390-0142-A7F7-754C2F2147A2}" type="slidenum">
              <a:rPr lang="ja-JP" altLang="en-US" smtClean="0"/>
              <a:pPr>
                <a:defRPr/>
              </a:pPr>
              <a:t>10</a:t>
            </a:fld>
            <a:endParaRPr lang="ja-JP" altLang="en-US"/>
          </a:p>
        </p:txBody>
      </p:sp>
    </p:spTree>
    <p:extLst>
      <p:ext uri="{BB962C8B-B14F-4D97-AF65-F5344CB8AC3E}">
        <p14:creationId xmlns:p14="http://schemas.microsoft.com/office/powerpoint/2010/main" val="1847648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D650A-96DD-9746-97D9-0538109FB907}"/>
              </a:ext>
            </a:extLst>
          </p:cNvPr>
          <p:cNvSpPr>
            <a:spLocks noGrp="1"/>
          </p:cNvSpPr>
          <p:nvPr>
            <p:ph type="title"/>
          </p:nvPr>
        </p:nvSpPr>
        <p:spPr>
          <a:xfrm>
            <a:off x="0" y="609600"/>
            <a:ext cx="8892480" cy="1143000"/>
          </a:xfrm>
        </p:spPr>
        <p:txBody>
          <a:bodyPr/>
          <a:lstStyle/>
          <a:p>
            <a:r>
              <a:rPr lang="en-BE" sz="4000" dirty="0"/>
              <a:t>“</a:t>
            </a:r>
            <a:r>
              <a:rPr lang="en-BE" sz="4000" i="1" dirty="0">
                <a:solidFill>
                  <a:srgbClr val="FF0000"/>
                </a:solidFill>
              </a:rPr>
              <a:t>National</a:t>
            </a:r>
            <a:r>
              <a:rPr lang="en-BE" sz="4000" dirty="0"/>
              <a:t>” </a:t>
            </a:r>
            <a:r>
              <a:rPr lang="en-BE" sz="4000" dirty="0">
                <a:solidFill>
                  <a:schemeClr val="tx1"/>
                </a:solidFill>
              </a:rPr>
              <a:t>but not </a:t>
            </a:r>
            <a:r>
              <a:rPr lang="en-BE" sz="4000" dirty="0">
                <a:solidFill>
                  <a:srgbClr val="00B050"/>
                </a:solidFill>
              </a:rPr>
              <a:t>natural </a:t>
            </a:r>
            <a:r>
              <a:rPr lang="en-BE" sz="4000" dirty="0">
                <a:solidFill>
                  <a:schemeClr val="tx2">
                    <a:lumMod val="50000"/>
                  </a:schemeClr>
                </a:solidFill>
              </a:rPr>
              <a:t>borders</a:t>
            </a:r>
            <a:r>
              <a:rPr lang="en-BE" sz="4000" dirty="0">
                <a:solidFill>
                  <a:schemeClr val="tx1"/>
                </a:solidFill>
              </a:rPr>
              <a:t> drawn mainly by European </a:t>
            </a:r>
            <a:r>
              <a:rPr lang="en-BE" sz="4000" dirty="0">
                <a:solidFill>
                  <a:srgbClr val="FF0000"/>
                </a:solidFill>
              </a:rPr>
              <a:t>colonisers</a:t>
            </a:r>
            <a:r>
              <a:rPr lang="en-BE" sz="4000" dirty="0">
                <a:solidFill>
                  <a:schemeClr val="tx1"/>
                </a:solidFill>
              </a:rPr>
              <a:t>, e.g. in Africa, America, Asia</a:t>
            </a:r>
            <a:endParaRPr lang="en-BE" sz="4000" dirty="0"/>
          </a:p>
        </p:txBody>
      </p:sp>
      <p:sp>
        <p:nvSpPr>
          <p:cNvPr id="4" name="Slide Number Placeholder 3">
            <a:extLst>
              <a:ext uri="{FF2B5EF4-FFF2-40B4-BE49-F238E27FC236}">
                <a16:creationId xmlns:a16="http://schemas.microsoft.com/office/drawing/2014/main" id="{FB627F85-17F2-0242-9786-639A34864601}"/>
              </a:ext>
            </a:extLst>
          </p:cNvPr>
          <p:cNvSpPr>
            <a:spLocks noGrp="1"/>
          </p:cNvSpPr>
          <p:nvPr>
            <p:ph type="sldNum" sz="quarter" idx="12"/>
          </p:nvPr>
        </p:nvSpPr>
        <p:spPr/>
        <p:txBody>
          <a:bodyPr/>
          <a:lstStyle/>
          <a:p>
            <a:pPr>
              <a:defRPr/>
            </a:pPr>
            <a:fld id="{1052C884-B390-0142-A7F7-754C2F2147A2}" type="slidenum">
              <a:rPr lang="ja-JP" altLang="en-US" smtClean="0"/>
              <a:pPr>
                <a:defRPr/>
              </a:pPr>
              <a:t>11</a:t>
            </a:fld>
            <a:endParaRPr lang="ja-JP" altLang="en-US"/>
          </a:p>
        </p:txBody>
      </p:sp>
      <p:pic>
        <p:nvPicPr>
          <p:cNvPr id="1026" name="Picture 2">
            <a:extLst>
              <a:ext uri="{FF2B5EF4-FFF2-40B4-BE49-F238E27FC236}">
                <a16:creationId xmlns:a16="http://schemas.microsoft.com/office/drawing/2014/main" id="{9FE725AD-91DF-0348-8492-016258FBA70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90801" y="2312640"/>
            <a:ext cx="3646896" cy="4428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816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21C00-1724-2141-8029-ACD3BE417D91}"/>
              </a:ext>
            </a:extLst>
          </p:cNvPr>
          <p:cNvSpPr>
            <a:spLocks noGrp="1"/>
          </p:cNvSpPr>
          <p:nvPr>
            <p:ph type="title"/>
          </p:nvPr>
        </p:nvSpPr>
        <p:spPr>
          <a:xfrm>
            <a:off x="685800" y="152400"/>
            <a:ext cx="7772400" cy="900336"/>
          </a:xfrm>
        </p:spPr>
        <p:txBody>
          <a:bodyPr/>
          <a:lstStyle/>
          <a:p>
            <a:r>
              <a:rPr lang="en-BE" dirty="0">
                <a:solidFill>
                  <a:srgbClr val="FF0000"/>
                </a:solidFill>
              </a:rPr>
              <a:t>Nation</a:t>
            </a:r>
            <a:r>
              <a:rPr lang="en-US" dirty="0">
                <a:solidFill>
                  <a:schemeClr val="tx2">
                    <a:lumMod val="50000"/>
                  </a:schemeClr>
                </a:solidFill>
              </a:rPr>
              <a:t> </a:t>
            </a:r>
            <a:r>
              <a:rPr lang="en-GB" altLang="ja-JP" dirty="0">
                <a:solidFill>
                  <a:schemeClr val="tx1"/>
                </a:solidFill>
              </a:rPr>
              <a:t>o</a:t>
            </a:r>
            <a:r>
              <a:rPr lang="en-BE" altLang="ja-JP" dirty="0">
                <a:solidFill>
                  <a:schemeClr val="tx1"/>
                </a:solidFill>
              </a:rPr>
              <a:t>f</a:t>
            </a:r>
            <a:r>
              <a:rPr lang="ja-JP" altLang="en-US">
                <a:solidFill>
                  <a:schemeClr val="tx1"/>
                </a:solidFill>
              </a:rPr>
              <a:t> </a:t>
            </a:r>
            <a:r>
              <a:rPr lang="en-GB" altLang="ja-JP" dirty="0">
                <a:solidFill>
                  <a:schemeClr val="tx2">
                    <a:lumMod val="50000"/>
                  </a:schemeClr>
                </a:solidFill>
              </a:rPr>
              <a:t>‘</a:t>
            </a:r>
            <a:r>
              <a:rPr lang="en-BE" altLang="ja-JP" dirty="0">
                <a:solidFill>
                  <a:srgbClr val="FF0000"/>
                </a:solidFill>
              </a:rPr>
              <a:t>natives</a:t>
            </a:r>
            <a:r>
              <a:rPr lang="en-BE" altLang="ja-JP" dirty="0"/>
              <a:t>’</a:t>
            </a:r>
            <a:r>
              <a:rPr lang="en-BE" dirty="0">
                <a:solidFill>
                  <a:schemeClr val="tx1"/>
                </a:solidFill>
              </a:rPr>
              <a:t> =</a:t>
            </a:r>
            <a:r>
              <a:rPr lang="en-BE" dirty="0">
                <a:solidFill>
                  <a:srgbClr val="FF0000"/>
                </a:solidFill>
              </a:rPr>
              <a:t>/</a:t>
            </a:r>
            <a:r>
              <a:rPr lang="en-BE" dirty="0">
                <a:solidFill>
                  <a:schemeClr val="tx1"/>
                </a:solidFill>
              </a:rPr>
              <a:t>=&gt; </a:t>
            </a:r>
            <a:r>
              <a:rPr lang="en-BE" dirty="0">
                <a:solidFill>
                  <a:srgbClr val="FF0000"/>
                </a:solidFill>
              </a:rPr>
              <a:t>国</a:t>
            </a:r>
            <a:r>
              <a:rPr lang="en-BE" dirty="0">
                <a:solidFill>
                  <a:schemeClr val="tx1"/>
                </a:solidFill>
              </a:rPr>
              <a:t>?</a:t>
            </a:r>
          </a:p>
        </p:txBody>
      </p:sp>
      <p:sp>
        <p:nvSpPr>
          <p:cNvPr id="3" name="Content Placeholder 2">
            <a:extLst>
              <a:ext uri="{FF2B5EF4-FFF2-40B4-BE49-F238E27FC236}">
                <a16:creationId xmlns:a16="http://schemas.microsoft.com/office/drawing/2014/main" id="{5EF0867C-222F-824F-8114-9A05A47E9879}"/>
              </a:ext>
            </a:extLst>
          </p:cNvPr>
          <p:cNvSpPr>
            <a:spLocks noGrp="1"/>
          </p:cNvSpPr>
          <p:nvPr>
            <p:ph idx="1"/>
          </p:nvPr>
        </p:nvSpPr>
        <p:spPr>
          <a:xfrm>
            <a:off x="179512" y="1124744"/>
            <a:ext cx="8856984" cy="4971256"/>
          </a:xfrm>
        </p:spPr>
        <p:txBody>
          <a:bodyPr/>
          <a:lstStyle/>
          <a:p>
            <a:r>
              <a:rPr lang="en-BE" sz="2400" dirty="0"/>
              <a:t>A most frequent character </a:t>
            </a:r>
            <a:r>
              <a:rPr lang="en-BE" sz="2400" dirty="0">
                <a:solidFill>
                  <a:srgbClr val="FF0000"/>
                </a:solidFill>
              </a:rPr>
              <a:t>国</a:t>
            </a:r>
            <a:r>
              <a:rPr lang="en-BE" sz="2400" dirty="0"/>
              <a:t> (with </a:t>
            </a:r>
            <a:r>
              <a:rPr lang="en-BE" sz="2400" dirty="0">
                <a:solidFill>
                  <a:srgbClr val="FF0000"/>
                </a:solidFill>
              </a:rPr>
              <a:t>王</a:t>
            </a:r>
            <a:r>
              <a:rPr lang="en-BE" sz="2400" dirty="0"/>
              <a:t> = king)  invariably translated as nation, country, land, province, state (</a:t>
            </a:r>
            <a:r>
              <a:rPr lang="en-BE" sz="2400" dirty="0">
                <a:solidFill>
                  <a:srgbClr val="FF0000"/>
                </a:solidFill>
              </a:rPr>
              <a:t>国</a:t>
            </a:r>
            <a:r>
              <a:rPr lang="en-BE" sz="2400" dirty="0"/>
              <a:t>家) etc. (Taiwan?)</a:t>
            </a:r>
          </a:p>
          <a:p>
            <a:r>
              <a:rPr lang="en-BE" sz="2400" u="sng" dirty="0"/>
              <a:t>Chinese: </a:t>
            </a:r>
            <a:r>
              <a:rPr lang="en-BE" sz="2400" dirty="0"/>
              <a:t>中</a:t>
            </a:r>
            <a:r>
              <a:rPr lang="en-BE" sz="2400" dirty="0">
                <a:solidFill>
                  <a:srgbClr val="FF0000"/>
                </a:solidFill>
              </a:rPr>
              <a:t>国</a:t>
            </a:r>
            <a:r>
              <a:rPr lang="en-BE" sz="2400" dirty="0">
                <a:solidFill>
                  <a:srgbClr val="FFFF00"/>
                </a:solidFill>
              </a:rPr>
              <a:t> </a:t>
            </a:r>
            <a:r>
              <a:rPr lang="en-BE" sz="2400" dirty="0"/>
              <a:t>literally ‘</a:t>
            </a:r>
            <a:r>
              <a:rPr lang="en-BE" sz="2400" i="1" dirty="0"/>
              <a:t>Middle Kingdom</a:t>
            </a:r>
            <a:r>
              <a:rPr lang="en-BE" sz="2400" dirty="0"/>
              <a:t>’, but since millennia in </a:t>
            </a:r>
            <a:r>
              <a:rPr lang="en-BE" sz="2400" dirty="0">
                <a:solidFill>
                  <a:srgbClr val="FFFF00"/>
                </a:solidFill>
              </a:rPr>
              <a:t>soft concentric Mandala form administrating people</a:t>
            </a:r>
            <a:r>
              <a:rPr lang="en-BE" sz="2400" dirty="0"/>
              <a:t> 		now with 56 self-declared “</a:t>
            </a:r>
            <a:r>
              <a:rPr lang="en-BE" sz="2400" dirty="0">
                <a:solidFill>
                  <a:srgbClr val="FF0000"/>
                </a:solidFill>
              </a:rPr>
              <a:t>nationalities</a:t>
            </a:r>
            <a:r>
              <a:rPr lang="en-BE" sz="2400" dirty="0"/>
              <a:t>”</a:t>
            </a:r>
          </a:p>
          <a:p>
            <a:r>
              <a:rPr lang="en-GB" sz="2400" u="sng" dirty="0"/>
              <a:t>Japanese: </a:t>
            </a:r>
            <a:r>
              <a:rPr lang="en-GB" sz="2400" dirty="0"/>
              <a:t>m</a:t>
            </a:r>
            <a:r>
              <a:rPr lang="en-BE" sz="2400" dirty="0"/>
              <a:t>ulti-lateral = 多</a:t>
            </a:r>
            <a:r>
              <a:rPr lang="en-BE" sz="2400" dirty="0">
                <a:solidFill>
                  <a:srgbClr val="FF0000"/>
                </a:solidFill>
              </a:rPr>
              <a:t>国</a:t>
            </a:r>
            <a:r>
              <a:rPr lang="en-BE" sz="2400" dirty="0"/>
              <a:t> = multi-national(s)</a:t>
            </a:r>
          </a:p>
          <a:p>
            <a:pPr marL="1371600" lvl="3" indent="0">
              <a:buNone/>
            </a:pPr>
            <a:r>
              <a:rPr lang="en-BE" sz="2400" dirty="0">
                <a:solidFill>
                  <a:srgbClr val="FF0000"/>
                </a:solidFill>
              </a:rPr>
              <a:t>   国</a:t>
            </a:r>
            <a:r>
              <a:rPr lang="en-BE" sz="2400" dirty="0"/>
              <a:t>際</a:t>
            </a:r>
            <a:r>
              <a:rPr lang="en-US" altLang="ja-JP" sz="2400" dirty="0"/>
              <a:t>(</a:t>
            </a:r>
            <a:r>
              <a:rPr lang="en-BE" sz="2400" dirty="0"/>
              <a:t>きわどい）＝international (= dangerous?)</a:t>
            </a:r>
          </a:p>
          <a:p>
            <a:pPr marL="1371600" lvl="3" indent="0">
              <a:buNone/>
            </a:pPr>
            <a:endParaRPr lang="en-BE" sz="2400" dirty="0"/>
          </a:p>
          <a:p>
            <a:r>
              <a:rPr lang="en-BE" sz="2800" dirty="0">
                <a:solidFill>
                  <a:srgbClr val="FF0000"/>
                </a:solidFill>
              </a:rPr>
              <a:t>Nation</a:t>
            </a:r>
            <a:r>
              <a:rPr lang="en-BE" sz="2800" dirty="0"/>
              <a:t> and inter-</a:t>
            </a:r>
            <a:r>
              <a:rPr lang="en-BE" sz="2800" dirty="0">
                <a:solidFill>
                  <a:srgbClr val="FF0000"/>
                </a:solidFill>
              </a:rPr>
              <a:t>nation</a:t>
            </a:r>
            <a:r>
              <a:rPr lang="en-BE" sz="2800" dirty="0"/>
              <a:t>al law (</a:t>
            </a:r>
            <a:r>
              <a:rPr lang="en-BE" sz="2800" dirty="0">
                <a:solidFill>
                  <a:srgbClr val="FF0000"/>
                </a:solidFill>
              </a:rPr>
              <a:t>国</a:t>
            </a:r>
            <a:r>
              <a:rPr lang="en-BE" sz="2800" dirty="0"/>
              <a:t>際法) invariably </a:t>
            </a:r>
            <a:r>
              <a:rPr lang="en-BE" sz="2800" dirty="0">
                <a:solidFill>
                  <a:srgbClr val="FF0000"/>
                </a:solidFill>
              </a:rPr>
              <a:t>imposed </a:t>
            </a:r>
            <a:r>
              <a:rPr lang="en-BE" sz="2800" dirty="0"/>
              <a:t>on world by divisive Western colonialism, but old script (symbol) survives in East Asian undertstanding.</a:t>
            </a:r>
          </a:p>
          <a:p>
            <a:endParaRPr lang="en-BE" dirty="0"/>
          </a:p>
        </p:txBody>
      </p:sp>
      <p:sp>
        <p:nvSpPr>
          <p:cNvPr id="4" name="Slide Number Placeholder 3">
            <a:extLst>
              <a:ext uri="{FF2B5EF4-FFF2-40B4-BE49-F238E27FC236}">
                <a16:creationId xmlns:a16="http://schemas.microsoft.com/office/drawing/2014/main" id="{07A08455-C5CE-2D49-BA36-31845BE76283}"/>
              </a:ext>
            </a:extLst>
          </p:cNvPr>
          <p:cNvSpPr>
            <a:spLocks noGrp="1"/>
          </p:cNvSpPr>
          <p:nvPr>
            <p:ph type="sldNum" sz="quarter" idx="12"/>
          </p:nvPr>
        </p:nvSpPr>
        <p:spPr/>
        <p:txBody>
          <a:bodyPr/>
          <a:lstStyle/>
          <a:p>
            <a:pPr>
              <a:defRPr/>
            </a:pPr>
            <a:fld id="{1052C884-B390-0142-A7F7-754C2F2147A2}" type="slidenum">
              <a:rPr lang="ja-JP" altLang="en-US" smtClean="0"/>
              <a:pPr>
                <a:defRPr/>
              </a:pPr>
              <a:t>12</a:t>
            </a:fld>
            <a:endParaRPr lang="ja-JP" altLang="en-US"/>
          </a:p>
        </p:txBody>
      </p:sp>
    </p:spTree>
    <p:extLst>
      <p:ext uri="{BB962C8B-B14F-4D97-AF65-F5344CB8AC3E}">
        <p14:creationId xmlns:p14="http://schemas.microsoft.com/office/powerpoint/2010/main" val="1264061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20CD4-E63B-0E4D-88B5-EBA5B620DE1E}"/>
              </a:ext>
            </a:extLst>
          </p:cNvPr>
          <p:cNvSpPr>
            <a:spLocks noGrp="1"/>
          </p:cNvSpPr>
          <p:nvPr>
            <p:ph type="title"/>
          </p:nvPr>
        </p:nvSpPr>
        <p:spPr>
          <a:xfrm>
            <a:off x="685800" y="609600"/>
            <a:ext cx="7772400" cy="1163216"/>
          </a:xfrm>
        </p:spPr>
        <p:txBody>
          <a:bodyPr/>
          <a:lstStyle/>
          <a:p>
            <a:pPr eaLnBrk="1" hangingPunct="1">
              <a:defRPr/>
            </a:pPr>
            <a:r>
              <a:rPr lang="en-US" altLang="en-US" dirty="0"/>
              <a:t>United </a:t>
            </a:r>
            <a:r>
              <a:rPr lang="en-US" altLang="en-US" b="1" i="1" dirty="0">
                <a:solidFill>
                  <a:srgbClr val="FF3300"/>
                </a:solidFill>
              </a:rPr>
              <a:t>Nations</a:t>
            </a:r>
          </a:p>
        </p:txBody>
      </p:sp>
      <p:sp>
        <p:nvSpPr>
          <p:cNvPr id="35842" name="Content Placeholder 2">
            <a:extLst>
              <a:ext uri="{FF2B5EF4-FFF2-40B4-BE49-F238E27FC236}">
                <a16:creationId xmlns:a16="http://schemas.microsoft.com/office/drawing/2014/main" id="{92B4A547-C2F1-A240-8F1A-6B4135F8C3E4}"/>
              </a:ext>
            </a:extLst>
          </p:cNvPr>
          <p:cNvSpPr>
            <a:spLocks noGrp="1" noChangeArrowheads="1"/>
          </p:cNvSpPr>
          <p:nvPr>
            <p:ph idx="1"/>
          </p:nvPr>
        </p:nvSpPr>
        <p:spPr>
          <a:xfrm>
            <a:off x="395536" y="1052736"/>
            <a:ext cx="8062664" cy="5195664"/>
          </a:xfrm>
        </p:spPr>
        <p:txBody>
          <a:bodyPr/>
          <a:lstStyle/>
          <a:p>
            <a:pPr marL="0" indent="0" eaLnBrk="1" hangingPunct="1">
              <a:buNone/>
            </a:pPr>
            <a:endParaRPr lang="de-DE" altLang="en-US" dirty="0"/>
          </a:p>
          <a:p>
            <a:pPr marL="0" indent="0" eaLnBrk="1" hangingPunct="1">
              <a:buNone/>
            </a:pPr>
            <a:r>
              <a:rPr lang="de-DE" altLang="en-US" dirty="0"/>
              <a:t>By </a:t>
            </a:r>
            <a:r>
              <a:rPr lang="de-DE" altLang="en-US" dirty="0" err="1"/>
              <a:t>name</a:t>
            </a:r>
            <a:r>
              <a:rPr lang="de-DE" altLang="en-US" dirty="0"/>
              <a:t> U</a:t>
            </a:r>
            <a:r>
              <a:rPr lang="de-DE" altLang="en-US" i="1" dirty="0">
                <a:solidFill>
                  <a:srgbClr val="FF0000"/>
                </a:solidFill>
              </a:rPr>
              <a:t>N</a:t>
            </a:r>
            <a:r>
              <a:rPr lang="de-DE" altLang="en-US" dirty="0"/>
              <a:t> and </a:t>
            </a:r>
            <a:r>
              <a:rPr lang="de-DE" altLang="en-US" dirty="0" err="1"/>
              <a:t>membership</a:t>
            </a:r>
            <a:r>
              <a:rPr lang="de-DE" altLang="en-US" dirty="0"/>
              <a:t> </a:t>
            </a:r>
            <a:r>
              <a:rPr lang="de-DE" altLang="en-US" dirty="0" err="1"/>
              <a:t>of</a:t>
            </a:r>
            <a:r>
              <a:rPr lang="de-DE" altLang="en-US" dirty="0"/>
              <a:t> 193 </a:t>
            </a:r>
            <a:r>
              <a:rPr lang="de-DE" altLang="en-US" b="1" i="1" dirty="0" err="1">
                <a:solidFill>
                  <a:srgbClr val="FF3300"/>
                </a:solidFill>
              </a:rPr>
              <a:t>nations</a:t>
            </a:r>
            <a:r>
              <a:rPr lang="de-DE" altLang="en-US" dirty="0"/>
              <a:t>  (</a:t>
            </a:r>
            <a:r>
              <a:rPr lang="de-DE" altLang="en-US" dirty="0" err="1"/>
              <a:t>although</a:t>
            </a:r>
            <a:r>
              <a:rPr lang="de-DE" altLang="en-US" dirty="0"/>
              <a:t> </a:t>
            </a:r>
            <a:r>
              <a:rPr lang="de-DE" altLang="en-US" dirty="0" err="1"/>
              <a:t>its</a:t>
            </a:r>
            <a:r>
              <a:rPr lang="de-DE" altLang="en-US" dirty="0"/>
              <a:t> Charter: “</a:t>
            </a:r>
            <a:r>
              <a:rPr lang="de-DE" altLang="en-US" i="1" dirty="0" err="1"/>
              <a:t>We</a:t>
            </a:r>
            <a:r>
              <a:rPr lang="de-DE" altLang="en-US" i="1" dirty="0"/>
              <a:t> </a:t>
            </a:r>
            <a:r>
              <a:rPr lang="de-DE" altLang="en-US" i="1" dirty="0" err="1"/>
              <a:t>the</a:t>
            </a:r>
            <a:r>
              <a:rPr lang="de-DE" altLang="en-US" i="1" dirty="0"/>
              <a:t>  </a:t>
            </a:r>
            <a:r>
              <a:rPr lang="de-DE" altLang="en-US" b="1" i="1" dirty="0" err="1">
                <a:solidFill>
                  <a:srgbClr val="FFFF00"/>
                </a:solidFill>
              </a:rPr>
              <a:t>peoples</a:t>
            </a:r>
            <a:r>
              <a:rPr lang="de-DE" altLang="en-US" dirty="0"/>
              <a:t>…“?), </a:t>
            </a:r>
            <a:r>
              <a:rPr lang="de-DE" altLang="en-US" dirty="0" err="1"/>
              <a:t>the</a:t>
            </a:r>
            <a:r>
              <a:rPr lang="de-DE" altLang="en-US" dirty="0"/>
              <a:t> prime </a:t>
            </a:r>
            <a:r>
              <a:rPr lang="de-DE" altLang="en-US" dirty="0" err="1"/>
              <a:t>organisation</a:t>
            </a:r>
            <a:r>
              <a:rPr lang="de-DE" altLang="en-US" dirty="0"/>
              <a:t> </a:t>
            </a:r>
            <a:r>
              <a:rPr lang="de-DE" altLang="en-US" dirty="0" err="1"/>
              <a:t>of</a:t>
            </a:r>
            <a:r>
              <a:rPr lang="de-DE" altLang="en-US" dirty="0"/>
              <a:t> </a:t>
            </a:r>
            <a:r>
              <a:rPr lang="de-DE" altLang="en-US" dirty="0" err="1"/>
              <a:t>inter</a:t>
            </a:r>
            <a:r>
              <a:rPr lang="de-DE" altLang="en-US" dirty="0" err="1">
                <a:solidFill>
                  <a:srgbClr val="FF0000"/>
                </a:solidFill>
              </a:rPr>
              <a:t>nation</a:t>
            </a:r>
            <a:r>
              <a:rPr lang="de-DE" altLang="en-US" dirty="0" err="1"/>
              <a:t>alism</a:t>
            </a:r>
            <a:r>
              <a:rPr lang="de-DE" altLang="en-US" dirty="0"/>
              <a:t>, </a:t>
            </a:r>
            <a:r>
              <a:rPr lang="de-DE" altLang="en-US" dirty="0" err="1"/>
              <a:t>has</a:t>
            </a:r>
            <a:r>
              <a:rPr lang="de-DE" altLang="en-US" dirty="0"/>
              <a:t> </a:t>
            </a:r>
            <a:r>
              <a:rPr lang="de-DE" altLang="en-US" sz="4400" u="sng" dirty="0" err="1"/>
              <a:t>no</a:t>
            </a:r>
            <a:r>
              <a:rPr lang="de-DE" altLang="en-US" sz="4400" u="sng" dirty="0"/>
              <a:t> </a:t>
            </a:r>
            <a:r>
              <a:rPr lang="de-DE" altLang="en-US" sz="4400" u="sng" dirty="0" err="1"/>
              <a:t>clear</a:t>
            </a:r>
            <a:r>
              <a:rPr lang="de-DE" altLang="en-US" sz="4400" u="sng" dirty="0"/>
              <a:t> </a:t>
            </a:r>
            <a:r>
              <a:rPr lang="de-DE" altLang="en-US" sz="4400" u="sng" dirty="0" err="1"/>
              <a:t>definition</a:t>
            </a:r>
            <a:r>
              <a:rPr lang="de-DE" altLang="en-US" sz="4400" u="sng" dirty="0"/>
              <a:t> </a:t>
            </a:r>
            <a:r>
              <a:rPr lang="de-DE" altLang="en-US" sz="4400" u="sng" dirty="0" err="1"/>
              <a:t>of</a:t>
            </a:r>
            <a:r>
              <a:rPr lang="de-DE" altLang="en-US" sz="4400" u="sng" dirty="0"/>
              <a:t> </a:t>
            </a:r>
            <a:r>
              <a:rPr lang="de-DE" altLang="en-US" sz="4400" u="sng" dirty="0" err="1"/>
              <a:t>the“</a:t>
            </a:r>
            <a:r>
              <a:rPr lang="de-DE" altLang="en-US" sz="4400" u="sng" dirty="0" err="1">
                <a:solidFill>
                  <a:srgbClr val="FF0000"/>
                </a:solidFill>
              </a:rPr>
              <a:t>nation</a:t>
            </a:r>
            <a:r>
              <a:rPr lang="de-DE" altLang="en-US" sz="4400" dirty="0"/>
              <a:t>“!</a:t>
            </a:r>
            <a:r>
              <a:rPr lang="de-DE" altLang="en-US" dirty="0"/>
              <a:t> </a:t>
            </a:r>
          </a:p>
          <a:p>
            <a:pPr marL="0" indent="0" eaLnBrk="1" hangingPunct="1">
              <a:buNone/>
            </a:pPr>
            <a:r>
              <a:rPr lang="de-DE" altLang="en-US" sz="2800" dirty="0">
                <a:solidFill>
                  <a:srgbClr val="FF0000"/>
                </a:solidFill>
              </a:rPr>
              <a:t>Governments</a:t>
            </a:r>
            <a:r>
              <a:rPr lang="de-DE" altLang="en-US" sz="2800" dirty="0"/>
              <a:t> </a:t>
            </a:r>
            <a:r>
              <a:rPr lang="de-DE" altLang="en-US" sz="2800" dirty="0" err="1"/>
              <a:t>of</a:t>
            </a:r>
            <a:r>
              <a:rPr lang="de-DE" altLang="en-US" sz="2800" dirty="0"/>
              <a:t> </a:t>
            </a:r>
            <a:r>
              <a:rPr lang="de-DE" altLang="en-US" sz="2800" dirty="0" err="1"/>
              <a:t>the</a:t>
            </a:r>
            <a:r>
              <a:rPr lang="de-DE" altLang="en-US" sz="2800" dirty="0"/>
              <a:t> </a:t>
            </a:r>
            <a:r>
              <a:rPr lang="de-DE" altLang="en-US" sz="2800" dirty="0" err="1"/>
              <a:t>self</a:t>
            </a:r>
            <a:r>
              <a:rPr lang="de-DE" altLang="en-US" sz="2800" dirty="0"/>
              <a:t>-chosen 193 </a:t>
            </a:r>
            <a:r>
              <a:rPr lang="de-DE" altLang="en-US" sz="2800" dirty="0" err="1"/>
              <a:t>members</a:t>
            </a:r>
            <a:r>
              <a:rPr lang="de-DE" altLang="en-US" sz="2800" dirty="0"/>
              <a:t> </a:t>
            </a:r>
            <a:r>
              <a:rPr lang="de-DE" altLang="en-US" sz="2800" dirty="0" err="1"/>
              <a:t>decide</a:t>
            </a:r>
            <a:r>
              <a:rPr lang="de-DE" altLang="en-US" sz="2800" dirty="0"/>
              <a:t> on </a:t>
            </a:r>
            <a:r>
              <a:rPr lang="de-DE" altLang="en-US" sz="2800" dirty="0" err="1"/>
              <a:t>new</a:t>
            </a:r>
            <a:r>
              <a:rPr lang="de-DE" altLang="en-US" sz="2800" dirty="0"/>
              <a:t> </a:t>
            </a:r>
            <a:r>
              <a:rPr lang="de-DE" altLang="en-US" sz="2800" dirty="0" err="1"/>
              <a:t>members</a:t>
            </a:r>
            <a:r>
              <a:rPr lang="de-DE" altLang="en-US" sz="2800" dirty="0"/>
              <a:t> </a:t>
            </a:r>
            <a:r>
              <a:rPr lang="de-DE" altLang="en-US" sz="2800" dirty="0" err="1"/>
              <a:t>for</a:t>
            </a:r>
            <a:r>
              <a:rPr lang="de-DE" altLang="en-US" sz="2800" dirty="0"/>
              <a:t> </a:t>
            </a:r>
            <a:r>
              <a:rPr lang="de-DE" altLang="en-US" sz="2800" dirty="0" err="1"/>
              <a:t>this</a:t>
            </a:r>
            <a:r>
              <a:rPr lang="de-DE" altLang="en-US" sz="2800" dirty="0"/>
              <a:t> </a:t>
            </a:r>
            <a:r>
              <a:rPr lang="de-DE" altLang="en-US" sz="2800" dirty="0" err="1">
                <a:solidFill>
                  <a:srgbClr val="FF0000"/>
                </a:solidFill>
              </a:rPr>
              <a:t>closed</a:t>
            </a:r>
            <a:r>
              <a:rPr lang="de-DE" altLang="en-US" sz="2800" dirty="0">
                <a:solidFill>
                  <a:srgbClr val="FF0000"/>
                </a:solidFill>
              </a:rPr>
              <a:t> </a:t>
            </a:r>
            <a:r>
              <a:rPr lang="de-DE" altLang="en-US" sz="2800" dirty="0" err="1">
                <a:solidFill>
                  <a:srgbClr val="FF0000"/>
                </a:solidFill>
              </a:rPr>
              <a:t>club</a:t>
            </a:r>
            <a:r>
              <a:rPr lang="de-DE" altLang="en-US" sz="2800" dirty="0">
                <a:solidFill>
                  <a:srgbClr val="FF0000"/>
                </a:solidFill>
              </a:rPr>
              <a:t> </a:t>
            </a:r>
            <a:r>
              <a:rPr lang="de-DE" altLang="en-US" sz="2800" dirty="0" err="1"/>
              <a:t>of</a:t>
            </a:r>
            <a:r>
              <a:rPr lang="de-DE" altLang="en-US" sz="2800" dirty="0"/>
              <a:t> “</a:t>
            </a:r>
            <a:r>
              <a:rPr lang="de-DE" altLang="en-US" sz="2800" dirty="0" err="1"/>
              <a:t>states</a:t>
            </a:r>
            <a:r>
              <a:rPr lang="de-DE" altLang="en-US" sz="2800" dirty="0"/>
              <a:t>“ (</a:t>
            </a:r>
            <a:r>
              <a:rPr lang="de-DE" altLang="en-US" sz="2800" dirty="0" err="1"/>
              <a:t>issue</a:t>
            </a:r>
            <a:r>
              <a:rPr lang="de-DE" altLang="en-US" sz="2800" dirty="0"/>
              <a:t> </a:t>
            </a:r>
            <a:r>
              <a:rPr lang="de-DE" altLang="en-US" sz="2800" dirty="0" err="1"/>
              <a:t>of</a:t>
            </a:r>
            <a:r>
              <a:rPr lang="de-DE" altLang="en-US" sz="2800" dirty="0"/>
              <a:t> </a:t>
            </a:r>
            <a:r>
              <a:rPr lang="de-DE" altLang="en-US" sz="2800" dirty="0" err="1">
                <a:solidFill>
                  <a:srgbClr val="FFFF00"/>
                </a:solidFill>
              </a:rPr>
              <a:t>people</a:t>
            </a:r>
            <a:r>
              <a:rPr lang="de-DE" altLang="en-US" sz="2800" dirty="0"/>
              <a:t> </a:t>
            </a:r>
            <a:r>
              <a:rPr lang="de-DE" altLang="en-US" sz="2800" dirty="0" err="1"/>
              <a:t>of</a:t>
            </a:r>
            <a:r>
              <a:rPr lang="de-DE" altLang="en-US" sz="2800" dirty="0"/>
              <a:t> Palestine, Taiwan = </a:t>
            </a:r>
            <a:r>
              <a:rPr lang="de-DE" altLang="en-US" sz="2800" dirty="0" err="1"/>
              <a:t>国</a:t>
            </a:r>
            <a:r>
              <a:rPr lang="de-DE" altLang="en-US" sz="2800" dirty="0"/>
              <a:t> ?)</a:t>
            </a:r>
          </a:p>
          <a:p>
            <a:pPr marL="0" indent="0" eaLnBrk="1" hangingPunct="1">
              <a:buNone/>
            </a:pPr>
            <a:r>
              <a:rPr lang="de-DE" altLang="en-US" sz="2800" dirty="0" err="1"/>
              <a:t>Un-</a:t>
            </a:r>
            <a:r>
              <a:rPr lang="de-DE" altLang="en-US" sz="4000" dirty="0" err="1"/>
              <a:t>U</a:t>
            </a:r>
            <a:r>
              <a:rPr lang="de-DE" altLang="en-US" sz="4000" b="1" i="1" dirty="0" err="1">
                <a:solidFill>
                  <a:srgbClr val="FF0000"/>
                </a:solidFill>
              </a:rPr>
              <a:t>N</a:t>
            </a:r>
            <a:r>
              <a:rPr lang="de-DE" altLang="en-US" sz="4000" b="1" dirty="0" err="1"/>
              <a:t>‘</a:t>
            </a:r>
            <a:r>
              <a:rPr lang="de-DE" altLang="en-US" sz="4000" dirty="0" err="1"/>
              <a:t>s</a:t>
            </a:r>
            <a:r>
              <a:rPr lang="de-DE" altLang="en-US" sz="4000" dirty="0"/>
              <a:t> </a:t>
            </a:r>
            <a:r>
              <a:rPr lang="de-DE" altLang="en-US" sz="4000" dirty="0">
                <a:solidFill>
                  <a:srgbClr val="FF0000"/>
                </a:solidFill>
              </a:rPr>
              <a:t>P5</a:t>
            </a:r>
            <a:r>
              <a:rPr lang="de-DE" altLang="en-US" sz="4000" dirty="0"/>
              <a:t> </a:t>
            </a:r>
            <a:r>
              <a:rPr lang="de-DE" altLang="en-US" sz="4000" dirty="0" err="1"/>
              <a:t>with</a:t>
            </a:r>
            <a:r>
              <a:rPr lang="de-DE" altLang="en-US" sz="4000" dirty="0"/>
              <a:t> </a:t>
            </a:r>
            <a:r>
              <a:rPr lang="de-DE" altLang="en-US" sz="4000" dirty="0" err="1">
                <a:solidFill>
                  <a:srgbClr val="FF0000"/>
                </a:solidFill>
              </a:rPr>
              <a:t>vetos</a:t>
            </a:r>
            <a:r>
              <a:rPr lang="de-DE" altLang="en-US" sz="4000" dirty="0"/>
              <a:t> not </a:t>
            </a:r>
            <a:r>
              <a:rPr lang="de-DE" altLang="en-US" sz="4000" dirty="0" err="1">
                <a:solidFill>
                  <a:srgbClr val="FFFF00"/>
                </a:solidFill>
              </a:rPr>
              <a:t>stopping</a:t>
            </a:r>
            <a:r>
              <a:rPr lang="de-DE" altLang="en-US" sz="4000" dirty="0"/>
              <a:t> 		but </a:t>
            </a:r>
            <a:r>
              <a:rPr lang="de-DE" altLang="en-US" sz="4800" b="1" dirty="0" err="1">
                <a:solidFill>
                  <a:srgbClr val="FF0000"/>
                </a:solidFill>
              </a:rPr>
              <a:t>making</a:t>
            </a:r>
            <a:r>
              <a:rPr lang="de-DE" altLang="en-US" sz="4800" b="1" dirty="0">
                <a:solidFill>
                  <a:srgbClr val="FF0000"/>
                </a:solidFill>
              </a:rPr>
              <a:t> war</a:t>
            </a:r>
            <a:r>
              <a:rPr lang="de-DE" altLang="en-US" sz="4000" dirty="0"/>
              <a:t>!</a:t>
            </a:r>
          </a:p>
          <a:p>
            <a:pPr eaLnBrk="1" hangingPunct="1"/>
            <a:endParaRPr lang="de-DE" altLang="en-US" sz="2000" dirty="0"/>
          </a:p>
        </p:txBody>
      </p:sp>
      <p:sp>
        <p:nvSpPr>
          <p:cNvPr id="35843" name="Slide Number Placeholder 3">
            <a:extLst>
              <a:ext uri="{FF2B5EF4-FFF2-40B4-BE49-F238E27FC236}">
                <a16:creationId xmlns:a16="http://schemas.microsoft.com/office/drawing/2014/main" id="{C4926094-6922-0843-9831-4C80F956764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itchFamily="2" charset="2"/>
              <a:buChar char="l"/>
              <a:defRPr kumimoji="1"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Clr>
                <a:schemeClr val="tx1"/>
              </a:buClr>
              <a:buSzPct val="90000"/>
              <a:buChar char="–"/>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1"/>
              </a:buClr>
              <a:buSzPct val="60000"/>
              <a:buFont typeface="Wingdings" pitchFamily="2" charset="2"/>
              <a:buChar char="l"/>
              <a:defRPr kumimoji="1"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ADB66145-ED65-2742-BE61-9C350F8FA595}" type="slidenum">
              <a:rPr kumimoji="0" lang="ja-JP" altLang="en-US" sz="1400" smtClean="0"/>
              <a:pPr>
                <a:spcBef>
                  <a:spcPct val="0"/>
                </a:spcBef>
                <a:buClrTx/>
                <a:buSzTx/>
                <a:buFontTx/>
                <a:buNone/>
              </a:pPr>
              <a:t>13</a:t>
            </a:fld>
            <a:endParaRPr kumimoji="0" lang="ja-JP" altLang="en-US" sz="1400"/>
          </a:p>
        </p:txBody>
      </p:sp>
      <p:sp>
        <p:nvSpPr>
          <p:cNvPr id="3" name="Rectangle 1">
            <a:extLst>
              <a:ext uri="{FF2B5EF4-FFF2-40B4-BE49-F238E27FC236}">
                <a16:creationId xmlns:a16="http://schemas.microsoft.com/office/drawing/2014/main" id="{005256DF-AD1C-1B4C-893F-7171C38888D7}"/>
              </a:ext>
            </a:extLst>
          </p:cNvPr>
          <p:cNvSpPr>
            <a:spLocks noChangeArrowheads="1"/>
          </p:cNvSpPr>
          <p:nvPr/>
        </p:nvSpPr>
        <p:spPr bwMode="auto">
          <a:xfrm flipH="1">
            <a:off x="-6013176" y="-54510966"/>
            <a:ext cx="1118254" cy="145947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06600" b="0" i="0" u="none" strike="noStrike" cap="none" normalizeH="0" baseline="0" dirty="0">
                <a:ln>
                  <a:noFill/>
                </a:ln>
                <a:solidFill>
                  <a:schemeClr val="tx1"/>
                </a:solidFill>
                <a:effectLst/>
                <a:latin typeface="Arial" panose="020B0604020202020204" pitchFamily="34" charset="0"/>
                <a:hlinkClick r:id="rId2"/>
              </a:rPr>
              <a:t>       </a:t>
            </a:r>
            <a:r>
              <a:rPr kumimoji="0" lang="en-US" altLang="en-US" sz="1800" b="0" i="0" u="none" strike="noStrike" cap="none" normalizeH="0" baseline="0" dirty="0">
                <a:ln>
                  <a:noFill/>
                </a:ln>
                <a:solidFill>
                  <a:schemeClr val="tx1"/>
                </a:solidFill>
                <a:effectLst/>
                <a:latin typeface="Arial" panose="020B0604020202020204" pitchFamily="34" charset="0"/>
                <a:hlinkClick r:id="rId2"/>
              </a:rPr>
              <a:t>(function(){/* Copyright The Closure Library Authors. SPDX-License-Identifier: Apache-2.0 */ var a=document.getElementById("imi"),b=+a.getAttribute("data-w"),c=+a.getAttribute("data-h"),d,e=document.getElementById("imp"); d={g:Math.min(e.clientHeight-32,(window.VisualViewport?{g:document.documentElement.clientHeight,w:document.documentElement.clientWidth}:.05&gt;Math.abs(document.documentElement.clientWidth/document.documentElement.clientHeight-window.innerWidth/window.innerHeight)?{g:window.innerHeight,w:window.innerWidth}:{g:document.documentElement.clientWidth*window.innerHeight/window.innerWidth,w:document.documentElement.clientWidth}).g),w:e.clientWidth-32};d.g-=94;b&gt;d.w&amp;&amp;(c=c*d.w/b,b=d.w);c&gt;d.g&amp;&amp;(b=b*d.g/c,c=d.g); var f=.3*(d.g+32);a.style.height=c+"px";a.style.width=b+"px";a.style.margin=(f&gt;c?(f-c)/2:0)+"px 0";}).call(this); 2000 × 1333</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8" name="Picture 2" descr="United Nations emblem - The British Library">
            <a:hlinkClick r:id="rId2"/>
            <a:extLst>
              <a:ext uri="{FF2B5EF4-FFF2-40B4-BE49-F238E27FC236}">
                <a16:creationId xmlns:a16="http://schemas.microsoft.com/office/drawing/2014/main" id="{0B8D96B9-2DCF-4148-B5B3-6164D14ED1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376598" y="-1"/>
            <a:ext cx="1763688" cy="1484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210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9"/>
          <p:cNvSpPr>
            <a:spLocks noGrp="1" noChangeArrowheads="1"/>
          </p:cNvSpPr>
          <p:nvPr>
            <p:ph type="sldNum" sz="quarter" idx="12"/>
          </p:nvPr>
        </p:nvSpPr>
        <p:spPr>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3F327C8F-2540-2443-9B2A-D9D61FDC124E}" type="slidenum">
              <a:rPr lang="ja-JP" altLang="en-US" sz="1400"/>
              <a:pPr eaLnBrk="1" hangingPunct="1"/>
              <a:t>14</a:t>
            </a:fld>
            <a:endParaRPr lang="en-US" altLang="ja-JP" sz="1400"/>
          </a:p>
        </p:txBody>
      </p:sp>
      <p:sp>
        <p:nvSpPr>
          <p:cNvPr id="107522" name="Rectangle 2"/>
          <p:cNvSpPr>
            <a:spLocks noGrp="1" noChangeArrowheads="1"/>
          </p:cNvSpPr>
          <p:nvPr>
            <p:ph type="ctrTitle"/>
          </p:nvPr>
        </p:nvSpPr>
        <p:spPr>
          <a:xfrm>
            <a:off x="-22582" y="962247"/>
            <a:ext cx="9144000" cy="1752600"/>
          </a:xfrm>
        </p:spPr>
        <p:txBody>
          <a:bodyPr/>
          <a:lstStyle/>
          <a:p>
            <a:pPr eaLnBrk="1" hangingPunct="1">
              <a:defRPr/>
            </a:pPr>
            <a:br>
              <a:rPr lang="ja-JP" altLang="en-US" dirty="0">
                <a:latin typeface="Arial" charset="0"/>
                <a:ea typeface="Osaka" charset="0"/>
                <a:cs typeface="Osaka" charset="0"/>
              </a:rPr>
            </a:br>
            <a:br>
              <a:rPr lang="ja-JP" altLang="en-US" dirty="0">
                <a:latin typeface="Arial" charset="0"/>
                <a:ea typeface="Osaka" charset="0"/>
                <a:cs typeface="Osaka" charset="0"/>
              </a:rPr>
            </a:br>
            <a:br>
              <a:rPr lang="ja-JP" altLang="en-US" sz="3600">
                <a:latin typeface="Arial" charset="0"/>
                <a:ea typeface="Osaka" charset="0"/>
                <a:cs typeface="Osaka" charset="0"/>
              </a:rPr>
            </a:br>
            <a:r>
              <a:rPr lang="en-US" altLang="ja-JP" sz="3600" dirty="0">
                <a:solidFill>
                  <a:srgbClr val="FF0000"/>
                </a:solidFill>
                <a:latin typeface="Arial" charset="0"/>
                <a:ea typeface="Osaka" charset="0"/>
                <a:cs typeface="Osaka" charset="0"/>
              </a:rPr>
              <a:t>Wars</a:t>
            </a:r>
            <a:r>
              <a:rPr lang="en-US" altLang="ja-JP" sz="3600" dirty="0">
                <a:solidFill>
                  <a:schemeClr val="tx1"/>
                </a:solidFill>
                <a:latin typeface="Arial" charset="0"/>
                <a:ea typeface="Osaka" charset="0"/>
                <a:cs typeface="Osaka" charset="0"/>
              </a:rPr>
              <a:t> between </a:t>
            </a:r>
            <a:r>
              <a:rPr lang="en-US" altLang="ja-JP" sz="3600" b="1" dirty="0">
                <a:solidFill>
                  <a:srgbClr val="FF0000"/>
                </a:solidFill>
                <a:latin typeface="Arial" charset="0"/>
                <a:ea typeface="Osaka" charset="0"/>
                <a:cs typeface="Osaka" charset="0"/>
              </a:rPr>
              <a:t>nations </a:t>
            </a:r>
            <a:r>
              <a:rPr lang="en-US" altLang="ja-JP" sz="3600" dirty="0">
                <a:solidFill>
                  <a:schemeClr val="tx1"/>
                </a:solidFill>
                <a:latin typeface="Arial" charset="0"/>
                <a:ea typeface="Osaka" charset="0"/>
                <a:cs typeface="Osaka" charset="0"/>
              </a:rPr>
              <a:t>over</a:t>
            </a:r>
            <a:r>
              <a:rPr lang="en-US" altLang="ja-JP" sz="3600" b="1" dirty="0">
                <a:solidFill>
                  <a:schemeClr val="tx1"/>
                </a:solidFill>
                <a:latin typeface="Arial" charset="0"/>
                <a:ea typeface="Osaka" charset="0"/>
                <a:cs typeface="Osaka" charset="0"/>
              </a:rPr>
              <a:t> </a:t>
            </a:r>
            <a:r>
              <a:rPr lang="en-US" altLang="ja-JP" sz="3600" dirty="0">
                <a:solidFill>
                  <a:schemeClr val="tx1"/>
                </a:solidFill>
                <a:latin typeface="Arial" charset="0"/>
                <a:ea typeface="Osaka" charset="0"/>
                <a:cs typeface="Osaka" charset="0"/>
              </a:rPr>
              <a:t>centuries since </a:t>
            </a:r>
            <a:r>
              <a:rPr lang="de-DE" altLang="ja-JP" sz="3600" dirty="0" err="1">
                <a:solidFill>
                  <a:srgbClr val="FF9300"/>
                </a:solidFill>
                <a:latin typeface="Arial" charset="0"/>
                <a:ea typeface="Osaka" charset="0"/>
                <a:cs typeface="Osaka" charset="0"/>
              </a:rPr>
              <a:t>Westphalian</a:t>
            </a:r>
            <a:r>
              <a:rPr lang="de-DE" altLang="ja-JP" sz="3600" dirty="0">
                <a:solidFill>
                  <a:srgbClr val="FF9300"/>
                </a:solidFill>
                <a:latin typeface="Arial" charset="0"/>
                <a:ea typeface="Osaka" charset="0"/>
                <a:cs typeface="Osaka" charset="0"/>
              </a:rPr>
              <a:t> System</a:t>
            </a:r>
            <a:r>
              <a:rPr lang="en-US" altLang="ja-JP" sz="3600" dirty="0">
                <a:solidFill>
                  <a:srgbClr val="FF9300"/>
                </a:solidFill>
                <a:latin typeface="Arial" charset="0"/>
                <a:ea typeface="Osaka" charset="0"/>
                <a:cs typeface="Osaka" charset="0"/>
              </a:rPr>
              <a:t>,</a:t>
            </a:r>
            <a:r>
              <a:rPr lang="de-DE" altLang="ja-JP" sz="3600" dirty="0">
                <a:solidFill>
                  <a:srgbClr val="FF9300"/>
                </a:solidFill>
                <a:latin typeface="Arial" charset="0"/>
                <a:ea typeface="Osaka" charset="0"/>
                <a:cs typeface="Osaka" charset="0"/>
              </a:rPr>
              <a:t> </a:t>
            </a:r>
            <a:r>
              <a:rPr lang="de-DE" altLang="ja-JP" sz="3600" dirty="0" err="1">
                <a:solidFill>
                  <a:schemeClr val="tx1"/>
                </a:solidFill>
                <a:latin typeface="Arial" charset="0"/>
                <a:ea typeface="Osaka" charset="0"/>
                <a:cs typeface="Osaka" charset="0"/>
              </a:rPr>
              <a:t>with</a:t>
            </a:r>
            <a:r>
              <a:rPr lang="de-DE" altLang="ja-JP" sz="3600" dirty="0">
                <a:solidFill>
                  <a:schemeClr val="tx1"/>
                </a:solidFill>
                <a:latin typeface="Arial" charset="0"/>
                <a:ea typeface="Osaka" charset="0"/>
                <a:cs typeface="Osaka" charset="0"/>
              </a:rPr>
              <a:t> </a:t>
            </a:r>
            <a:r>
              <a:rPr lang="de-DE" altLang="ja-JP" sz="3600" dirty="0" err="1">
                <a:solidFill>
                  <a:schemeClr val="tx1"/>
                </a:solidFill>
                <a:latin typeface="Arial" charset="0"/>
                <a:ea typeface="Osaka" charset="0"/>
                <a:cs typeface="Osaka" charset="0"/>
              </a:rPr>
              <a:t>weapons</a:t>
            </a:r>
            <a:r>
              <a:rPr lang="de-DE" altLang="ja-JP" sz="3600" dirty="0">
                <a:solidFill>
                  <a:schemeClr val="tx1"/>
                </a:solidFill>
                <a:latin typeface="Arial" charset="0"/>
                <a:ea typeface="Osaka" charset="0"/>
                <a:cs typeface="Osaka" charset="0"/>
              </a:rPr>
              <a:t>   	</a:t>
            </a:r>
            <a:r>
              <a:rPr lang="de-DE" altLang="ja-JP" sz="3600" dirty="0" err="1">
                <a:solidFill>
                  <a:schemeClr val="tx1"/>
                </a:solidFill>
                <a:latin typeface="Arial" charset="0"/>
                <a:ea typeface="Osaka" charset="0"/>
                <a:cs typeface="Osaka" charset="0"/>
              </a:rPr>
              <a:t>made</a:t>
            </a:r>
            <a:r>
              <a:rPr lang="de-DE" altLang="ja-JP" sz="3600" dirty="0">
                <a:solidFill>
                  <a:schemeClr val="tx1"/>
                </a:solidFill>
                <a:latin typeface="Arial" charset="0"/>
                <a:ea typeface="Osaka" charset="0"/>
                <a:cs typeface="Osaka" charset="0"/>
              </a:rPr>
              <a:t> o</a:t>
            </a:r>
            <a:r>
              <a:rPr lang="en-US" altLang="ja-JP" sz="3600" dirty="0">
                <a:solidFill>
                  <a:schemeClr val="tx1"/>
                </a:solidFill>
                <a:latin typeface="Arial" charset="0"/>
                <a:ea typeface="Osaka" charset="0"/>
                <a:cs typeface="Osaka" charset="0"/>
              </a:rPr>
              <a:t>f </a:t>
            </a:r>
            <a:r>
              <a:rPr lang="en-US" altLang="ja-JP" sz="3600" dirty="0">
                <a:solidFill>
                  <a:srgbClr val="FF9300"/>
                </a:solidFill>
                <a:latin typeface="Arial" charset="0"/>
                <a:ea typeface="Osaka" charset="0"/>
                <a:cs typeface="Osaka" charset="0"/>
              </a:rPr>
              <a:t>steel</a:t>
            </a:r>
            <a:r>
              <a:rPr lang="en-US" altLang="ja-JP" sz="3600" dirty="0">
                <a:solidFill>
                  <a:srgbClr val="FF0000"/>
                </a:solidFill>
                <a:latin typeface="Arial" charset="0"/>
                <a:ea typeface="Osaka" charset="0"/>
                <a:cs typeface="Osaka" charset="0"/>
              </a:rPr>
              <a:t> </a:t>
            </a:r>
            <a:r>
              <a:rPr lang="en-US" altLang="ja-JP" sz="3600" dirty="0">
                <a:solidFill>
                  <a:srgbClr val="FFFAFF"/>
                </a:solidFill>
                <a:latin typeface="Arial" charset="0"/>
                <a:ea typeface="Osaka" charset="0"/>
                <a:cs typeface="Osaka" charset="0"/>
              </a:rPr>
              <a:t>and disastrous </a:t>
            </a:r>
            <a:r>
              <a:rPr lang="en-US" altLang="ja-JP" sz="3600" dirty="0">
                <a:solidFill>
                  <a:srgbClr val="FF9300"/>
                </a:solidFill>
                <a:latin typeface="Arial" charset="0"/>
                <a:ea typeface="Osaka" charset="0"/>
                <a:cs typeface="Osaka" charset="0"/>
              </a:rPr>
              <a:t>energy</a:t>
            </a:r>
            <a:r>
              <a:rPr lang="en-US" altLang="ja-JP" sz="3600" dirty="0">
                <a:solidFill>
                  <a:srgbClr val="FFFAFF"/>
                </a:solidFill>
                <a:latin typeface="Arial" charset="0"/>
                <a:ea typeface="Osaka" charset="0"/>
                <a:cs typeface="Osaka" charset="0"/>
              </a:rPr>
              <a:t>, </a:t>
            </a:r>
            <a:r>
              <a:rPr lang="ja-JP" altLang="en-US" sz="3600">
                <a:solidFill>
                  <a:srgbClr val="FFFAFF"/>
                </a:solidFill>
                <a:latin typeface="Arial" charset="0"/>
                <a:ea typeface="Osaka" charset="0"/>
                <a:cs typeface="Osaka" charset="0"/>
              </a:rPr>
              <a:t>　　</a:t>
            </a:r>
            <a:r>
              <a:rPr lang="en-GB" altLang="ja-JP" sz="3600" dirty="0">
                <a:solidFill>
                  <a:srgbClr val="FFFAFF"/>
                </a:solidFill>
                <a:latin typeface="Arial" charset="0"/>
                <a:ea typeface="Osaka" charset="0"/>
                <a:cs typeface="Osaka" charset="0"/>
              </a:rPr>
              <a:t>   </a:t>
            </a:r>
            <a:r>
              <a:rPr lang="en-US" altLang="ja-JP" sz="3600" dirty="0">
                <a:solidFill>
                  <a:srgbClr val="FFFAFF"/>
                </a:solidFill>
                <a:latin typeface="Arial" charset="0"/>
                <a:ea typeface="Osaka" charset="0"/>
                <a:cs typeface="Osaka" charset="0"/>
              </a:rPr>
              <a:t>not only in Europe …</a:t>
            </a:r>
            <a:endParaRPr lang="en-US" altLang="ja-JP" sz="3600" dirty="0">
              <a:solidFill>
                <a:srgbClr val="FFFAFF"/>
              </a:solidFill>
              <a:latin typeface="Arial" charset="0"/>
              <a:ea typeface="ＭＳ Ｐゴシック" charset="0"/>
              <a:cs typeface="ＭＳ Ｐゴシック" charset="0"/>
            </a:endParaRPr>
          </a:p>
        </p:txBody>
      </p:sp>
      <p:pic>
        <p:nvPicPr>
          <p:cNvPr id="18435" name="Picture 3" descr="Image1"/>
          <p:cNvPicPr>
            <a:picLocks noGrp="1" noChangeAspect="1" noChangeArrowheads="1"/>
          </p:cNvPicPr>
          <p:nvPr>
            <p:ph type="subTitle" idx="1"/>
          </p:nvPr>
        </p:nvPicPr>
        <p:blipFill>
          <a:blip r:embed="rId2">
            <a:extLst>
              <a:ext uri="{28A0092B-C50C-407E-A947-70E740481C1C}">
                <a14:useLocalDpi xmlns:a14="http://schemas.microsoft.com/office/drawing/2010/main" val="0"/>
              </a:ext>
            </a:extLst>
          </a:blip>
          <a:srcRect/>
          <a:stretch>
            <a:fillRect/>
          </a:stretch>
        </p:blipFill>
        <p:spPr>
          <a:xfrm>
            <a:off x="914400" y="3276600"/>
            <a:ext cx="7696200" cy="2590800"/>
          </a:xfrm>
        </p:spPr>
      </p:pic>
    </p:spTree>
    <p:extLst>
      <p:ext uri="{BB962C8B-B14F-4D97-AF65-F5344CB8AC3E}">
        <p14:creationId xmlns:p14="http://schemas.microsoft.com/office/powerpoint/2010/main" val="1153167144"/>
      </p:ext>
    </p:extLst>
  </p:cSld>
  <p:clrMapOvr>
    <a:masterClrMapping/>
  </p:clrMapOvr>
  <p:transition spd="slow">
    <p:circl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ext Box 1"/>
          <p:cNvSpPr txBox="1">
            <a:spLocks noChangeArrowheads="1"/>
          </p:cNvSpPr>
          <p:nvPr/>
        </p:nvSpPr>
        <p:spPr bwMode="auto">
          <a:xfrm>
            <a:off x="609600" y="196850"/>
            <a:ext cx="7848600" cy="1250950"/>
          </a:xfrm>
          <a:prstGeom prst="rect">
            <a:avLst/>
          </a:prstGeom>
          <a:noFill/>
          <a:ln w="9525">
            <a:noFill/>
            <a:round/>
            <a:headEnd/>
            <a:tailEnd/>
          </a:ln>
          <a:effectLst/>
        </p:spPr>
        <p:txBody>
          <a:bodyPr lIns="92160" tIns="46080" rIns="92160" bIns="4608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charset="0"/>
                <a:ea typeface="ＭＳ Ｐゴシック" charset="0"/>
                <a:cs typeface="ＭＳ Ｐゴシック" charset="0"/>
              </a:defRPr>
            </a:lvl1pPr>
            <a:lvl2pPr marL="37931725" indent="-37474525">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charset="0"/>
                <a:ea typeface="ＭＳ Ｐゴシック"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charset="0"/>
                <a:ea typeface="ＭＳ Ｐゴシック"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charset="0"/>
                <a:ea typeface="ＭＳ Ｐゴシック"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charset="0"/>
                <a:ea typeface="ＭＳ Ｐゴシック" charset="0"/>
              </a:defRPr>
            </a:lvl5pPr>
            <a:lvl6pPr marL="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charset="0"/>
                <a:ea typeface="ＭＳ Ｐゴシック" charset="0"/>
              </a:defRPr>
            </a:lvl6pPr>
            <a:lvl7pPr marL="9144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charset="0"/>
                <a:ea typeface="ＭＳ Ｐゴシック" charset="0"/>
              </a:defRPr>
            </a:lvl7pPr>
            <a:lvl8pPr marL="1371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charset="0"/>
                <a:ea typeface="ＭＳ Ｐゴシック" charset="0"/>
              </a:defRPr>
            </a:lvl8pPr>
            <a:lvl9pPr marL="18288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charset="0"/>
                <a:ea typeface="ＭＳ Ｐゴシック" charset="0"/>
              </a:defRPr>
            </a:lvl9pPr>
          </a:lstStyle>
          <a:p>
            <a:pPr algn="ctr">
              <a:lnSpc>
                <a:spcPct val="90000"/>
              </a:lnSpc>
              <a:spcBef>
                <a:spcPts val="1200"/>
              </a:spcBef>
              <a:buSzPct val="80000"/>
            </a:pPr>
            <a:r>
              <a:rPr lang="en-US" sz="5400" b="1" i="1" u="sng" dirty="0">
                <a:solidFill>
                  <a:srgbClr val="FFFF00"/>
                </a:solidFill>
                <a:ea typeface="MS Mincho" charset="0"/>
                <a:cs typeface="MS Mincho" charset="0"/>
              </a:rPr>
              <a:t>European</a:t>
            </a:r>
          </a:p>
          <a:p>
            <a:pPr algn="ctr">
              <a:lnSpc>
                <a:spcPct val="90000"/>
              </a:lnSpc>
              <a:spcBef>
                <a:spcPts val="1200"/>
              </a:spcBef>
              <a:buSzPct val="80000"/>
            </a:pPr>
            <a:r>
              <a:rPr lang="en-US" sz="5400" b="1" i="1" u="sng" dirty="0">
                <a:solidFill>
                  <a:srgbClr val="FFFF00"/>
                </a:solidFill>
                <a:ea typeface="MS Mincho" charset="0"/>
                <a:cs typeface="MS Mincho" charset="0"/>
              </a:rPr>
              <a:t>Coal and Steel Community</a:t>
            </a:r>
          </a:p>
        </p:txBody>
      </p:sp>
      <p:sp>
        <p:nvSpPr>
          <p:cNvPr id="19458" name="Text Box 2"/>
          <p:cNvSpPr txBox="1">
            <a:spLocks noChangeArrowheads="1"/>
          </p:cNvSpPr>
          <p:nvPr/>
        </p:nvSpPr>
        <p:spPr bwMode="auto">
          <a:xfrm>
            <a:off x="533400" y="2286000"/>
            <a:ext cx="8610600" cy="4816475"/>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lvl1pPr marL="342900" indent="-341313">
              <a:tabLst>
                <a:tab pos="912813" algn="l"/>
                <a:tab pos="1827213" algn="l"/>
                <a:tab pos="2741613" algn="l"/>
                <a:tab pos="3656013" algn="l"/>
                <a:tab pos="4570413" algn="l"/>
                <a:tab pos="5484813" algn="l"/>
                <a:tab pos="6399213" algn="l"/>
                <a:tab pos="7313613" algn="l"/>
                <a:tab pos="8228013" algn="l"/>
                <a:tab pos="9142413" algn="l"/>
                <a:tab pos="10056813" algn="l"/>
              </a:tabLst>
              <a:defRPr sz="2400">
                <a:solidFill>
                  <a:schemeClr val="tx1"/>
                </a:solidFill>
                <a:latin typeface="Times New Roman" charset="0"/>
                <a:ea typeface="ＭＳ Ｐゴシック" charset="0"/>
                <a:cs typeface="ＭＳ Ｐゴシック" charset="0"/>
              </a:defRPr>
            </a:lvl1pPr>
            <a:lvl2pPr marL="742950" indent="-285750">
              <a:tabLst>
                <a:tab pos="912813" algn="l"/>
                <a:tab pos="1827213" algn="l"/>
                <a:tab pos="2741613" algn="l"/>
                <a:tab pos="3656013" algn="l"/>
                <a:tab pos="4570413" algn="l"/>
                <a:tab pos="5484813" algn="l"/>
                <a:tab pos="6399213" algn="l"/>
                <a:tab pos="7313613" algn="l"/>
                <a:tab pos="8228013" algn="l"/>
                <a:tab pos="9142413" algn="l"/>
                <a:tab pos="10056813" algn="l"/>
              </a:tabLst>
              <a:defRPr sz="2400">
                <a:solidFill>
                  <a:schemeClr val="tx1"/>
                </a:solidFill>
                <a:latin typeface="Times New Roman" charset="0"/>
                <a:ea typeface="ＭＳ Ｐゴシック" charset="0"/>
              </a:defRPr>
            </a:lvl2pPr>
            <a:lvl3pPr marL="1143000" indent="-228600">
              <a:tabLst>
                <a:tab pos="912813" algn="l"/>
                <a:tab pos="1827213" algn="l"/>
                <a:tab pos="2741613" algn="l"/>
                <a:tab pos="3656013" algn="l"/>
                <a:tab pos="4570413" algn="l"/>
                <a:tab pos="5484813" algn="l"/>
                <a:tab pos="6399213" algn="l"/>
                <a:tab pos="7313613" algn="l"/>
                <a:tab pos="8228013" algn="l"/>
                <a:tab pos="9142413" algn="l"/>
                <a:tab pos="10056813" algn="l"/>
              </a:tabLst>
              <a:defRPr sz="2400">
                <a:solidFill>
                  <a:schemeClr val="tx1"/>
                </a:solidFill>
                <a:latin typeface="Times New Roman" charset="0"/>
                <a:ea typeface="ＭＳ Ｐゴシック" charset="0"/>
              </a:defRPr>
            </a:lvl3pPr>
            <a:lvl4pPr marL="1600200" indent="-228600">
              <a:tabLst>
                <a:tab pos="912813" algn="l"/>
                <a:tab pos="1827213" algn="l"/>
                <a:tab pos="2741613" algn="l"/>
                <a:tab pos="3656013" algn="l"/>
                <a:tab pos="4570413" algn="l"/>
                <a:tab pos="5484813" algn="l"/>
                <a:tab pos="6399213" algn="l"/>
                <a:tab pos="7313613" algn="l"/>
                <a:tab pos="8228013" algn="l"/>
                <a:tab pos="9142413" algn="l"/>
                <a:tab pos="10056813" algn="l"/>
              </a:tabLst>
              <a:defRPr sz="2400">
                <a:solidFill>
                  <a:schemeClr val="tx1"/>
                </a:solidFill>
                <a:latin typeface="Times New Roman" charset="0"/>
                <a:ea typeface="ＭＳ Ｐゴシック" charset="0"/>
              </a:defRPr>
            </a:lvl4pPr>
            <a:lvl5pPr marL="2057400" indent="-228600">
              <a:tabLst>
                <a:tab pos="912813" algn="l"/>
                <a:tab pos="1827213" algn="l"/>
                <a:tab pos="2741613" algn="l"/>
                <a:tab pos="3656013" algn="l"/>
                <a:tab pos="4570413" algn="l"/>
                <a:tab pos="5484813" algn="l"/>
                <a:tab pos="6399213" algn="l"/>
                <a:tab pos="7313613" algn="l"/>
                <a:tab pos="8228013" algn="l"/>
                <a:tab pos="9142413" algn="l"/>
                <a:tab pos="10056813" algn="l"/>
              </a:tabLst>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tabLst>
                <a:tab pos="912813" algn="l"/>
                <a:tab pos="1827213" algn="l"/>
                <a:tab pos="2741613" algn="l"/>
                <a:tab pos="3656013" algn="l"/>
                <a:tab pos="4570413" algn="l"/>
                <a:tab pos="5484813" algn="l"/>
                <a:tab pos="6399213" algn="l"/>
                <a:tab pos="7313613" algn="l"/>
                <a:tab pos="8228013" algn="l"/>
                <a:tab pos="9142413" algn="l"/>
                <a:tab pos="10056813" algn="l"/>
              </a:tabLs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tabLst>
                <a:tab pos="912813" algn="l"/>
                <a:tab pos="1827213" algn="l"/>
                <a:tab pos="2741613" algn="l"/>
                <a:tab pos="3656013" algn="l"/>
                <a:tab pos="4570413" algn="l"/>
                <a:tab pos="5484813" algn="l"/>
                <a:tab pos="6399213" algn="l"/>
                <a:tab pos="7313613" algn="l"/>
                <a:tab pos="8228013" algn="l"/>
                <a:tab pos="9142413" algn="l"/>
                <a:tab pos="10056813" algn="l"/>
              </a:tabLs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tabLst>
                <a:tab pos="912813" algn="l"/>
                <a:tab pos="1827213" algn="l"/>
                <a:tab pos="2741613" algn="l"/>
                <a:tab pos="3656013" algn="l"/>
                <a:tab pos="4570413" algn="l"/>
                <a:tab pos="5484813" algn="l"/>
                <a:tab pos="6399213" algn="l"/>
                <a:tab pos="7313613" algn="l"/>
                <a:tab pos="8228013" algn="l"/>
                <a:tab pos="9142413" algn="l"/>
                <a:tab pos="10056813" algn="l"/>
              </a:tabLs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tabLst>
                <a:tab pos="912813" algn="l"/>
                <a:tab pos="1827213" algn="l"/>
                <a:tab pos="2741613" algn="l"/>
                <a:tab pos="3656013" algn="l"/>
                <a:tab pos="4570413" algn="l"/>
                <a:tab pos="5484813" algn="l"/>
                <a:tab pos="6399213" algn="l"/>
                <a:tab pos="7313613" algn="l"/>
                <a:tab pos="8228013" algn="l"/>
                <a:tab pos="9142413" algn="l"/>
                <a:tab pos="10056813" algn="l"/>
              </a:tabLst>
              <a:defRPr sz="2400">
                <a:solidFill>
                  <a:schemeClr val="tx1"/>
                </a:solidFill>
                <a:latin typeface="Times New Roman" charset="0"/>
                <a:ea typeface="ＭＳ Ｐゴシック" charset="0"/>
              </a:defRPr>
            </a:lvl9pPr>
          </a:lstStyle>
          <a:p>
            <a:pPr algn="ctr">
              <a:lnSpc>
                <a:spcPct val="90000"/>
              </a:lnSpc>
              <a:spcBef>
                <a:spcPts val="700"/>
              </a:spcBef>
              <a:buSzPct val="80000"/>
            </a:pPr>
            <a:r>
              <a:rPr lang="de-DE" altLang="ja-JP" sz="2800" b="1" i="1" dirty="0">
                <a:solidFill>
                  <a:srgbClr val="FFFFCC"/>
                </a:solidFill>
                <a:ea typeface="MS Mincho" charset="0"/>
                <a:cs typeface="MS Mincho" charset="0"/>
              </a:rPr>
              <a:t> “</a:t>
            </a:r>
            <a:r>
              <a:rPr lang="en-US" altLang="ja-JP" sz="2800" b="1" i="1" dirty="0">
                <a:solidFill>
                  <a:srgbClr val="FFFFFF"/>
                </a:solidFill>
                <a:ea typeface="MS Mincho" charset="0"/>
                <a:cs typeface="MS Mincho" charset="0"/>
              </a:rPr>
              <a:t>La </a:t>
            </a:r>
            <a:r>
              <a:rPr lang="en-US" altLang="ja-JP" sz="2800" b="1" i="1" dirty="0">
                <a:solidFill>
                  <a:srgbClr val="FFFF00"/>
                </a:solidFill>
                <a:ea typeface="MS Mincho" charset="0"/>
                <a:cs typeface="MS Mincho" charset="0"/>
              </a:rPr>
              <a:t>solidarité </a:t>
            </a:r>
            <a:r>
              <a:rPr lang="en-US" altLang="ja-JP" sz="2800" b="1" i="1" dirty="0">
                <a:solidFill>
                  <a:srgbClr val="FFFFCC"/>
                </a:solidFill>
                <a:ea typeface="MS Mincho" charset="0"/>
                <a:cs typeface="MS Mincho" charset="0"/>
              </a:rPr>
              <a:t>…</a:t>
            </a:r>
            <a:r>
              <a:rPr lang="en-US" altLang="ja-JP" sz="2800" b="1" i="1" dirty="0" err="1">
                <a:solidFill>
                  <a:srgbClr val="FFFFCC"/>
                </a:solidFill>
                <a:ea typeface="MS Mincho" charset="0"/>
                <a:cs typeface="MS Mincho" charset="0"/>
              </a:rPr>
              <a:t>manifestera</a:t>
            </a:r>
            <a:r>
              <a:rPr lang="en-US" altLang="ja-JP" sz="2800" b="1" i="1" dirty="0">
                <a:solidFill>
                  <a:srgbClr val="FFFFCC"/>
                </a:solidFill>
                <a:ea typeface="MS Mincho" charset="0"/>
                <a:cs typeface="MS Mincho" charset="0"/>
              </a:rPr>
              <a:t> que toute </a:t>
            </a:r>
            <a:r>
              <a:rPr lang="en-US" altLang="ja-JP" sz="2800" b="1" i="1" dirty="0">
                <a:solidFill>
                  <a:srgbClr val="FF0000"/>
                </a:solidFill>
                <a:ea typeface="MS Mincho" charset="0"/>
                <a:cs typeface="MS Mincho" charset="0"/>
              </a:rPr>
              <a:t>guerre</a:t>
            </a:r>
            <a:r>
              <a:rPr lang="en-US" altLang="ja-JP" sz="2800" b="1" i="1" dirty="0">
                <a:solidFill>
                  <a:srgbClr val="FFFFFF"/>
                </a:solidFill>
                <a:ea typeface="MS Mincho" charset="0"/>
                <a:cs typeface="MS Mincho" charset="0"/>
              </a:rPr>
              <a:t> …</a:t>
            </a:r>
            <a:r>
              <a:rPr lang="en-US" altLang="ja-JP" sz="2800" b="1" i="1" dirty="0">
                <a:solidFill>
                  <a:srgbClr val="FFFFCC"/>
                </a:solidFill>
                <a:ea typeface="MS Mincho" charset="0"/>
                <a:cs typeface="MS Mincho" charset="0"/>
              </a:rPr>
              <a:t>  </a:t>
            </a:r>
            <a:r>
              <a:rPr lang="en-US" altLang="ja-JP" sz="2800" b="1" i="1" dirty="0" err="1">
                <a:solidFill>
                  <a:srgbClr val="FFFFCC"/>
                </a:solidFill>
                <a:ea typeface="MS Mincho" charset="0"/>
                <a:cs typeface="MS Mincho" charset="0"/>
              </a:rPr>
              <a:t>devient</a:t>
            </a:r>
            <a:r>
              <a:rPr lang="en-US" altLang="ja-JP" sz="2800" b="1" i="1" dirty="0">
                <a:solidFill>
                  <a:srgbClr val="FFFFCC"/>
                </a:solidFill>
                <a:ea typeface="MS Mincho" charset="0"/>
                <a:cs typeface="MS Mincho" charset="0"/>
              </a:rPr>
              <a:t> … </a:t>
            </a:r>
            <a:r>
              <a:rPr lang="en-US" altLang="ja-JP" sz="2800" b="1" i="1" dirty="0">
                <a:solidFill>
                  <a:srgbClr val="FF0000"/>
                </a:solidFill>
                <a:ea typeface="MS Mincho" charset="0"/>
                <a:cs typeface="MS Mincho" charset="0"/>
              </a:rPr>
              <a:t>im</a:t>
            </a:r>
            <a:r>
              <a:rPr lang="en-US" altLang="ja-JP" sz="2800" b="1" i="1" dirty="0">
                <a:solidFill>
                  <a:srgbClr val="FF9300"/>
                </a:solidFill>
                <a:ea typeface="MS Mincho" charset="0"/>
                <a:cs typeface="MS Mincho" charset="0"/>
              </a:rPr>
              <a:t>possible</a:t>
            </a:r>
            <a:r>
              <a:rPr lang="en-US" altLang="ja-JP" sz="2800" b="1" dirty="0">
                <a:solidFill>
                  <a:srgbClr val="FFFFCC"/>
                </a:solidFill>
                <a:ea typeface="MS Mincho" charset="0"/>
                <a:cs typeface="MS Mincho" charset="0"/>
              </a:rPr>
              <a:t>”</a:t>
            </a:r>
          </a:p>
          <a:p>
            <a:pPr algn="ctr">
              <a:lnSpc>
                <a:spcPct val="90000"/>
              </a:lnSpc>
              <a:spcBef>
                <a:spcPts val="1150"/>
              </a:spcBef>
              <a:buSzPct val="80000"/>
            </a:pPr>
            <a:r>
              <a:rPr lang="en-US" altLang="ja-JP" sz="4000" dirty="0">
                <a:solidFill>
                  <a:srgbClr val="FFCC66"/>
                </a:solidFill>
                <a:effectLst>
                  <a:outerShdw blurRad="38100" dist="38100" dir="2700000" algn="tl">
                    <a:srgbClr val="000000"/>
                  </a:outerShdw>
                </a:effectLst>
                <a:latin typeface="Arial" charset="0"/>
              </a:rPr>
              <a:t>Schuman Declaration </a:t>
            </a:r>
            <a:r>
              <a:rPr lang="en-US" altLang="ja-JP" sz="2000" dirty="0">
                <a:solidFill>
                  <a:srgbClr val="FFFF00"/>
                </a:solidFill>
                <a:effectLst>
                  <a:outerShdw blurRad="38100" dist="38100" dir="2700000" algn="tl">
                    <a:srgbClr val="000000"/>
                  </a:outerShdw>
                </a:effectLst>
                <a:latin typeface="Arial" charset="0"/>
              </a:rPr>
              <a:t>1950-</a:t>
            </a:r>
            <a:r>
              <a:rPr lang="en-GB" altLang="ja-JP" sz="2000" dirty="0">
                <a:solidFill>
                  <a:srgbClr val="FFFF00"/>
                </a:solidFill>
                <a:effectLst>
                  <a:outerShdw blurRad="38100" dist="38100" dir="2700000" algn="tl">
                    <a:srgbClr val="000000"/>
                  </a:outerShdw>
                </a:effectLst>
                <a:latin typeface="Arial" charset="0"/>
              </a:rPr>
              <a:t>0</a:t>
            </a:r>
            <a:r>
              <a:rPr lang="en-US" altLang="ja-JP" sz="2000" dirty="0">
                <a:solidFill>
                  <a:srgbClr val="FFFF00"/>
                </a:solidFill>
                <a:effectLst>
                  <a:outerShdw blurRad="38100" dist="38100" dir="2700000" algn="tl">
                    <a:srgbClr val="000000"/>
                  </a:outerShdw>
                </a:effectLst>
                <a:latin typeface="Arial" charset="0"/>
              </a:rPr>
              <a:t>5-</a:t>
            </a:r>
            <a:r>
              <a:rPr lang="en-GB" altLang="ja-JP" sz="2000" dirty="0">
                <a:solidFill>
                  <a:srgbClr val="FFFF00"/>
                </a:solidFill>
                <a:effectLst>
                  <a:outerShdw blurRad="38100" dist="38100" dir="2700000" algn="tl">
                    <a:srgbClr val="000000"/>
                  </a:outerShdw>
                </a:effectLst>
                <a:latin typeface="Arial" charset="0"/>
              </a:rPr>
              <a:t>0</a:t>
            </a:r>
            <a:r>
              <a:rPr lang="en-US" altLang="ja-JP" sz="2000" dirty="0">
                <a:solidFill>
                  <a:srgbClr val="FFFF00"/>
                </a:solidFill>
                <a:effectLst>
                  <a:outerShdw blurRad="38100" dist="38100" dir="2700000" algn="tl">
                    <a:srgbClr val="000000"/>
                  </a:outerShdw>
                </a:effectLst>
                <a:latin typeface="Arial" charset="0"/>
              </a:rPr>
              <a:t>9</a:t>
            </a:r>
            <a:endParaRPr lang="de-DE" altLang="ja-JP" sz="2000" dirty="0">
              <a:solidFill>
                <a:srgbClr val="FFFF00"/>
              </a:solidFill>
              <a:effectLst>
                <a:outerShdw blurRad="38100" dist="38100" dir="2700000" algn="tl">
                  <a:srgbClr val="000000"/>
                </a:outerShdw>
              </a:effectLst>
              <a:latin typeface="Arial" charset="0"/>
            </a:endParaRPr>
          </a:p>
          <a:p>
            <a:pPr algn="ctr">
              <a:lnSpc>
                <a:spcPct val="90000"/>
              </a:lnSpc>
              <a:spcBef>
                <a:spcPts val="1150"/>
              </a:spcBef>
              <a:buSzPct val="80000"/>
            </a:pPr>
            <a:endParaRPr lang="ja-JP" altLang="en-US" sz="2000" dirty="0">
              <a:solidFill>
                <a:srgbClr val="FFFF00"/>
              </a:solidFill>
              <a:effectLst>
                <a:outerShdw blurRad="38100" dist="38100" dir="2700000" algn="tl">
                  <a:srgbClr val="000000"/>
                </a:outerShdw>
              </a:effectLst>
              <a:latin typeface="Arial" charset="0"/>
            </a:endParaRPr>
          </a:p>
          <a:p>
            <a:pPr algn="ctr">
              <a:lnSpc>
                <a:spcPct val="90000"/>
              </a:lnSpc>
              <a:spcBef>
                <a:spcPts val="1150"/>
              </a:spcBef>
              <a:buSzPct val="80000"/>
            </a:pPr>
            <a:r>
              <a:rPr lang="en-GB" altLang="ja-JP" sz="4800" b="1" dirty="0">
                <a:solidFill>
                  <a:srgbClr val="FFFF00"/>
                </a:solidFill>
                <a:ea typeface="MS Mincho" charset="0"/>
                <a:cs typeface="MS Mincho" charset="0"/>
              </a:rPr>
              <a:t>Peace Nobel Prize </a:t>
            </a:r>
            <a:r>
              <a:rPr lang="en-GB" altLang="ja-JP" sz="4800" b="1" dirty="0">
                <a:solidFill>
                  <a:srgbClr val="FFFAFF"/>
                </a:solidFill>
                <a:ea typeface="MS Mincho" charset="0"/>
                <a:cs typeface="MS Mincho" charset="0"/>
              </a:rPr>
              <a:t>2012 for EU</a:t>
            </a:r>
          </a:p>
          <a:p>
            <a:pPr algn="ctr">
              <a:lnSpc>
                <a:spcPct val="90000"/>
              </a:lnSpc>
              <a:spcBef>
                <a:spcPts val="1150"/>
              </a:spcBef>
              <a:buSzPct val="80000"/>
            </a:pPr>
            <a:r>
              <a:rPr lang="en-GB" altLang="ja-JP" sz="2800" dirty="0">
                <a:ea typeface="MS Mincho" charset="0"/>
                <a:cs typeface="MS Mincho" charset="0"/>
              </a:rPr>
              <a:t>Obama: EU as… </a:t>
            </a:r>
            <a:r>
              <a:rPr lang="en-GB" altLang="ja-JP" sz="2800" i="1" dirty="0">
                <a:solidFill>
                  <a:srgbClr val="FFFF66"/>
                </a:solidFill>
                <a:ea typeface="MS Mincho" charset="0"/>
                <a:cs typeface="MS Mincho" charset="0"/>
              </a:rPr>
              <a:t>“one of the greatest political and economic achievements of modern times.”</a:t>
            </a:r>
            <a:r>
              <a:rPr lang="en-GB" altLang="ja-JP" sz="1600" i="1" dirty="0">
                <a:solidFill>
                  <a:srgbClr val="FFFF66"/>
                </a:solidFill>
                <a:ea typeface="MS Mincho" charset="0"/>
                <a:cs typeface="MS Mincho" charset="0"/>
              </a:rPr>
              <a:t>(</a:t>
            </a:r>
            <a:r>
              <a:rPr lang="en-GB" altLang="ja-JP" sz="1600" i="1" dirty="0">
                <a:ea typeface="MS Mincho" charset="0"/>
                <a:cs typeface="MS Mincho" charset="0"/>
              </a:rPr>
              <a:t>INYT, 2.8.16)</a:t>
            </a:r>
            <a:endParaRPr lang="ja-JP" sz="1600" i="1" dirty="0">
              <a:ea typeface="MS Mincho" charset="0"/>
              <a:cs typeface="MS Mincho" charset="0"/>
            </a:endParaRPr>
          </a:p>
          <a:p>
            <a:pPr>
              <a:lnSpc>
                <a:spcPct val="90000"/>
              </a:lnSpc>
              <a:spcBef>
                <a:spcPts val="700"/>
              </a:spcBef>
              <a:buSzPct val="80000"/>
            </a:pPr>
            <a:endParaRPr lang="en-US" sz="2800" dirty="0">
              <a:solidFill>
                <a:srgbClr val="FFFF66"/>
              </a:solidFill>
              <a:ea typeface="MS Mincho" charset="0"/>
              <a:cs typeface="MS Mincho" charset="0"/>
            </a:endParaRPr>
          </a:p>
          <a:p>
            <a:pPr>
              <a:lnSpc>
                <a:spcPct val="90000"/>
              </a:lnSpc>
              <a:spcBef>
                <a:spcPts val="700"/>
              </a:spcBef>
              <a:buSzPct val="80000"/>
            </a:pPr>
            <a:endParaRPr lang="en-US" sz="2800" dirty="0">
              <a:solidFill>
                <a:srgbClr val="FF0033"/>
              </a:solidFill>
              <a:ea typeface="MS Mincho" charset="0"/>
              <a:cs typeface="MS Mincho" charset="0"/>
            </a:endParaRPr>
          </a:p>
        </p:txBody>
      </p:sp>
      <p:sp>
        <p:nvSpPr>
          <p:cNvPr id="7171" name="AutoShape 3"/>
          <p:cNvSpPr>
            <a:spLocks noChangeArrowheads="1"/>
          </p:cNvSpPr>
          <p:nvPr/>
        </p:nvSpPr>
        <p:spPr bwMode="auto">
          <a:xfrm>
            <a:off x="228600" y="2590799"/>
            <a:ext cx="526976" cy="2422377"/>
          </a:xfrm>
          <a:prstGeom prst="curvedRightArrow">
            <a:avLst>
              <a:gd name="adj1" fmla="val 50000"/>
              <a:gd name="adj2" fmla="val 100000"/>
              <a:gd name="adj3" fmla="val 28418"/>
            </a:avLst>
          </a:prstGeom>
          <a:solidFill>
            <a:srgbClr val="00FFFF"/>
          </a:solidFill>
          <a:ln w="12600">
            <a:solidFill>
              <a:srgbClr val="FFFFFF"/>
            </a:solidFill>
            <a:miter lim="800000"/>
            <a:headEnd/>
            <a:tailEnd/>
          </a:ln>
          <a:effectLst>
            <a:outerShdw blurRad="63500" dist="107933" dir="2700000" algn="ctr" rotWithShape="0">
              <a:srgbClr val="0000FF">
                <a:alpha val="75014"/>
              </a:srgbClr>
            </a:outerShdw>
          </a:effectLst>
        </p:spPr>
        <p:txBody>
          <a:bodyPr wrap="none" anchor="ctr"/>
          <a:lstStyle/>
          <a:p>
            <a:pPr>
              <a:defRPr/>
            </a:pPr>
            <a:endParaRPr lang="en-US">
              <a:latin typeface="Times New Roman" pitchFamily="1" charset="0"/>
              <a:ea typeface="+mn-ea"/>
              <a:cs typeface="+mn-cs"/>
            </a:endParaRPr>
          </a:p>
        </p:txBody>
      </p:sp>
      <p:sp>
        <p:nvSpPr>
          <p:cNvPr id="19460" name="Text Box 4"/>
          <p:cNvSpPr txBox="1">
            <a:spLocks noChangeArrowheads="1"/>
          </p:cNvSpPr>
          <p:nvPr/>
        </p:nvSpPr>
        <p:spPr bwMode="auto">
          <a:xfrm>
            <a:off x="6477000" y="6096000"/>
            <a:ext cx="1905000" cy="4572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lIns="92160" tIns="46080" rIns="92160" bIns="4608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charset="0"/>
                <a:ea typeface="ＭＳ Ｐゴシック" charset="0"/>
                <a:cs typeface="ＭＳ Ｐゴシック"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charset="0"/>
                <a:ea typeface="ＭＳ Ｐゴシック"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charset="0"/>
                <a:ea typeface="ＭＳ Ｐゴシック"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charset="0"/>
                <a:ea typeface="ＭＳ Ｐゴシック"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charset="0"/>
                <a:ea typeface="ＭＳ Ｐゴシック" charset="0"/>
              </a:defRPr>
            </a:lvl9pPr>
          </a:lstStyle>
          <a:p>
            <a:pPr algn="r"/>
            <a:fld id="{567EB7D4-5859-7C47-9DF4-03C81FE6194F}" type="slidenum">
              <a:rPr lang="en-US" sz="1400">
                <a:solidFill>
                  <a:srgbClr val="FFFFFF"/>
                </a:solidFill>
              </a:rPr>
              <a:pPr algn="r"/>
              <a:t>15</a:t>
            </a:fld>
            <a:endParaRPr lang="en-US" sz="1400">
              <a:solidFill>
                <a:srgbClr val="FFFFFF"/>
              </a:solidFill>
            </a:endParaRPr>
          </a:p>
        </p:txBody>
      </p:sp>
    </p:spTree>
    <p:extLst>
      <p:ext uri="{BB962C8B-B14F-4D97-AF65-F5344CB8AC3E}">
        <p14:creationId xmlns:p14="http://schemas.microsoft.com/office/powerpoint/2010/main" val="55487705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4A2C7-34C7-DAB5-4FE0-AC7C7FF62A12}"/>
              </a:ext>
            </a:extLst>
          </p:cNvPr>
          <p:cNvSpPr>
            <a:spLocks noGrp="1"/>
          </p:cNvSpPr>
          <p:nvPr>
            <p:ph type="title"/>
          </p:nvPr>
        </p:nvSpPr>
        <p:spPr/>
        <p:txBody>
          <a:bodyPr/>
          <a:lstStyle/>
          <a:p>
            <a:r>
              <a:rPr lang="en-BE" dirty="0"/>
              <a:t>How to avoid </a:t>
            </a:r>
            <a:r>
              <a:rPr lang="en-BE" dirty="0">
                <a:solidFill>
                  <a:srgbClr val="FF0000"/>
                </a:solidFill>
              </a:rPr>
              <a:t>War</a:t>
            </a:r>
            <a:r>
              <a:rPr lang="en-BE" dirty="0"/>
              <a:t>?</a:t>
            </a:r>
          </a:p>
        </p:txBody>
      </p:sp>
      <p:sp>
        <p:nvSpPr>
          <p:cNvPr id="3" name="Content Placeholder 2">
            <a:extLst>
              <a:ext uri="{FF2B5EF4-FFF2-40B4-BE49-F238E27FC236}">
                <a16:creationId xmlns:a16="http://schemas.microsoft.com/office/drawing/2014/main" id="{E59575F2-6209-C3AD-FE82-1DA734CC4CEF}"/>
              </a:ext>
            </a:extLst>
          </p:cNvPr>
          <p:cNvSpPr>
            <a:spLocks noGrp="1"/>
          </p:cNvSpPr>
          <p:nvPr>
            <p:ph idx="1"/>
          </p:nvPr>
        </p:nvSpPr>
        <p:spPr/>
        <p:txBody>
          <a:bodyPr/>
          <a:lstStyle/>
          <a:p>
            <a:pPr marL="0" indent="0">
              <a:buNone/>
            </a:pPr>
            <a:r>
              <a:rPr lang="en-US" sz="2400" dirty="0"/>
              <a:t>Like Robert Schuman’s integration of coal and steel industries into </a:t>
            </a:r>
            <a:r>
              <a:rPr lang="en-US" sz="2400" dirty="0">
                <a:solidFill>
                  <a:srgbClr val="FFFF00"/>
                </a:solidFill>
              </a:rPr>
              <a:t>public supranational governance</a:t>
            </a:r>
            <a:r>
              <a:rPr lang="en-US" sz="2400" dirty="0"/>
              <a:t> (ECSC)       for lasting</a:t>
            </a:r>
            <a:r>
              <a:rPr lang="en-US" sz="2400" dirty="0">
                <a:solidFill>
                  <a:srgbClr val="FFFF00"/>
                </a:solidFill>
              </a:rPr>
              <a:t> peace </a:t>
            </a:r>
            <a:r>
              <a:rPr lang="en-US" sz="2400" dirty="0"/>
              <a:t>in the EU, </a:t>
            </a:r>
            <a:r>
              <a:rPr lang="en-US" sz="2400" dirty="0">
                <a:solidFill>
                  <a:srgbClr val="FFFF00"/>
                </a:solidFill>
              </a:rPr>
              <a:t>cross-border civic people (e.g. NGOs) </a:t>
            </a:r>
            <a:r>
              <a:rPr lang="en-US" sz="2400" dirty="0"/>
              <a:t>should be progressively </a:t>
            </a:r>
            <a:r>
              <a:rPr lang="en-US" sz="2400" dirty="0" err="1"/>
              <a:t>recognised</a:t>
            </a:r>
            <a:r>
              <a:rPr lang="en-US" sz="2400" dirty="0"/>
              <a:t> in </a:t>
            </a:r>
            <a:r>
              <a:rPr lang="en-US" sz="2400" dirty="0">
                <a:solidFill>
                  <a:srgbClr val="FFFF00"/>
                </a:solidFill>
              </a:rPr>
              <a:t>transnational law </a:t>
            </a:r>
            <a:r>
              <a:rPr lang="en-US" sz="2400" dirty="0"/>
              <a:t>and included in  </a:t>
            </a:r>
            <a:r>
              <a:rPr lang="en-US" sz="2400" dirty="0">
                <a:solidFill>
                  <a:srgbClr val="FFFF00"/>
                </a:solidFill>
              </a:rPr>
              <a:t>global governance </a:t>
            </a:r>
            <a:r>
              <a:rPr lang="en-US" sz="2400" dirty="0"/>
              <a:t>(cf. proposals by UN </a:t>
            </a:r>
            <a:r>
              <a:rPr lang="en-US" sz="2400" dirty="0" err="1"/>
              <a:t>Sec.Gen</a:t>
            </a:r>
            <a:r>
              <a:rPr lang="en-US" sz="2400" dirty="0"/>
              <a:t>. </a:t>
            </a:r>
            <a:r>
              <a:rPr lang="en-GB" sz="2400" dirty="0"/>
              <a:t>António </a:t>
            </a:r>
            <a:r>
              <a:rPr lang="en-US" sz="2400" dirty="0"/>
              <a:t>Guterres). </a:t>
            </a:r>
          </a:p>
          <a:p>
            <a:pPr marL="0" indent="0">
              <a:buNone/>
            </a:pPr>
            <a:endParaRPr lang="en-US" sz="2400" dirty="0"/>
          </a:p>
          <a:p>
            <a:pPr marL="0" indent="0">
              <a:buNone/>
            </a:pPr>
            <a:r>
              <a:rPr lang="en-US" sz="2400" dirty="0"/>
              <a:t>	</a:t>
            </a:r>
            <a:r>
              <a:rPr lang="en-US" sz="2000" dirty="0"/>
              <a:t>Westphalian </a:t>
            </a:r>
            <a:r>
              <a:rPr lang="en-US" sz="2000" dirty="0">
                <a:solidFill>
                  <a:srgbClr val="FF0000"/>
                </a:solidFill>
              </a:rPr>
              <a:t>multi</a:t>
            </a:r>
            <a:r>
              <a:rPr lang="en-US" sz="2000" dirty="0"/>
              <a:t>lateralism of  </a:t>
            </a:r>
            <a:r>
              <a:rPr lang="en-US" sz="2000" dirty="0">
                <a:solidFill>
                  <a:srgbClr val="FF0000"/>
                </a:solidFill>
              </a:rPr>
              <a:t>only nations </a:t>
            </a:r>
            <a:r>
              <a:rPr lang="en-US" sz="2000" dirty="0"/>
              <a:t>would advance to 	 </a:t>
            </a:r>
            <a:r>
              <a:rPr lang="en-US" sz="2400" u="sng" dirty="0">
                <a:solidFill>
                  <a:srgbClr val="FFFF00"/>
                </a:solidFill>
              </a:rPr>
              <a:t>inclusive omnilateralism</a:t>
            </a:r>
            <a:r>
              <a:rPr lang="en-US" sz="2400" dirty="0"/>
              <a:t>, governance </a:t>
            </a:r>
            <a:r>
              <a:rPr lang="en-US" sz="2400" i="1" dirty="0">
                <a:solidFill>
                  <a:srgbClr val="FFFF00"/>
                </a:solidFill>
              </a:rPr>
              <a:t>omnibus,        		  </a:t>
            </a:r>
            <a:r>
              <a:rPr lang="en-US" sz="2400" dirty="0">
                <a:solidFill>
                  <a:srgbClr val="FFFF00"/>
                </a:solidFill>
              </a:rPr>
              <a:t>for and by all legitimate </a:t>
            </a:r>
            <a:r>
              <a:rPr lang="en-US" sz="2400" b="1" dirty="0">
                <a:solidFill>
                  <a:srgbClr val="FFFF00"/>
                </a:solidFill>
              </a:rPr>
              <a:t>people</a:t>
            </a:r>
            <a:endParaRPr lang="en-BE" sz="2400" b="1" dirty="0">
              <a:solidFill>
                <a:srgbClr val="FFFF00"/>
              </a:solidFill>
            </a:endParaRPr>
          </a:p>
          <a:p>
            <a:pPr marL="0" indent="0">
              <a:buNone/>
            </a:pPr>
            <a:r>
              <a:rPr lang="en-US" sz="2400" dirty="0"/>
              <a:t>		</a:t>
            </a:r>
            <a:endParaRPr lang="en-BE" dirty="0"/>
          </a:p>
        </p:txBody>
      </p:sp>
      <p:sp>
        <p:nvSpPr>
          <p:cNvPr id="4" name="Slide Number Placeholder 3">
            <a:extLst>
              <a:ext uri="{FF2B5EF4-FFF2-40B4-BE49-F238E27FC236}">
                <a16:creationId xmlns:a16="http://schemas.microsoft.com/office/drawing/2014/main" id="{4455AE52-B4A4-72AA-49B8-8BEF5948B9DF}"/>
              </a:ext>
            </a:extLst>
          </p:cNvPr>
          <p:cNvSpPr>
            <a:spLocks noGrp="1"/>
          </p:cNvSpPr>
          <p:nvPr>
            <p:ph type="sldNum" sz="quarter" idx="12"/>
          </p:nvPr>
        </p:nvSpPr>
        <p:spPr/>
        <p:txBody>
          <a:bodyPr/>
          <a:lstStyle/>
          <a:p>
            <a:pPr>
              <a:defRPr/>
            </a:pPr>
            <a:fld id="{1052C884-B390-0142-A7F7-754C2F2147A2}" type="slidenum">
              <a:rPr lang="ja-JP" altLang="en-US" smtClean="0"/>
              <a:pPr>
                <a:defRPr/>
              </a:pPr>
              <a:t>16</a:t>
            </a:fld>
            <a:endParaRPr lang="ja-JP" altLang="en-US"/>
          </a:p>
        </p:txBody>
      </p:sp>
      <p:sp>
        <p:nvSpPr>
          <p:cNvPr id="5" name="Right Arrow 4">
            <a:extLst>
              <a:ext uri="{FF2B5EF4-FFF2-40B4-BE49-F238E27FC236}">
                <a16:creationId xmlns:a16="http://schemas.microsoft.com/office/drawing/2014/main" id="{6AF0EF69-9F7D-3943-66F1-C6DF8F5D8658}"/>
              </a:ext>
            </a:extLst>
          </p:cNvPr>
          <p:cNvSpPr/>
          <p:nvPr/>
        </p:nvSpPr>
        <p:spPr bwMode="auto">
          <a:xfrm>
            <a:off x="685800" y="5085184"/>
            <a:ext cx="978408" cy="484632"/>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BE" sz="2400" b="0" i="0" u="none" strike="noStrike" cap="none" normalizeH="0" baseline="0">
              <a:ln>
                <a:noFill/>
              </a:ln>
              <a:solidFill>
                <a:schemeClr val="tx1"/>
              </a:solidFill>
              <a:effectLst/>
              <a:latin typeface="Times New Roman" pitchFamily="-96" charset="0"/>
              <a:ea typeface="ＭＳ Ｐゴシック" pitchFamily="-96" charset="-128"/>
              <a:cs typeface="ＭＳ Ｐゴシック" pitchFamily="-96" charset="-128"/>
            </a:endParaRPr>
          </a:p>
        </p:txBody>
      </p:sp>
    </p:spTree>
    <p:extLst>
      <p:ext uri="{BB962C8B-B14F-4D97-AF65-F5344CB8AC3E}">
        <p14:creationId xmlns:p14="http://schemas.microsoft.com/office/powerpoint/2010/main" val="1175732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027C4-B94E-E6DA-8DDE-46CEB73C5919}"/>
              </a:ext>
            </a:extLst>
          </p:cNvPr>
          <p:cNvSpPr>
            <a:spLocks noGrp="1"/>
          </p:cNvSpPr>
          <p:nvPr>
            <p:ph type="title"/>
          </p:nvPr>
        </p:nvSpPr>
        <p:spPr>
          <a:xfrm>
            <a:off x="107504" y="260648"/>
            <a:ext cx="8568952" cy="2016224"/>
          </a:xfrm>
        </p:spPr>
        <p:txBody>
          <a:bodyPr/>
          <a:lstStyle/>
          <a:p>
            <a:pPr marL="0" indent="0"/>
            <a:r>
              <a:rPr lang="en-GB" sz="2800" b="1" dirty="0">
                <a:solidFill>
                  <a:srgbClr val="FFFF00"/>
                </a:solidFill>
              </a:rPr>
              <a:t>People in</a:t>
            </a:r>
            <a:r>
              <a:rPr lang="en-GB" sz="2800" dirty="0">
                <a:solidFill>
                  <a:schemeClr val="tx1"/>
                </a:solidFill>
              </a:rPr>
              <a:t> </a:t>
            </a:r>
            <a:r>
              <a:rPr lang="en-GB" sz="2800" b="1" dirty="0">
                <a:solidFill>
                  <a:srgbClr val="FFFF00"/>
                </a:solidFill>
              </a:rPr>
              <a:t>Business and NGOs </a:t>
            </a:r>
            <a:r>
              <a:rPr lang="en-GB" sz="2800" dirty="0">
                <a:solidFill>
                  <a:schemeClr val="tx1"/>
                </a:solidFill>
              </a:rPr>
              <a:t>seen as</a:t>
            </a:r>
            <a:br>
              <a:rPr lang="en-GB" sz="2800" dirty="0">
                <a:solidFill>
                  <a:schemeClr val="tx1"/>
                </a:solidFill>
              </a:rPr>
            </a:br>
            <a:r>
              <a:rPr lang="en-GB" sz="2800" dirty="0">
                <a:solidFill>
                  <a:srgbClr val="FFFF00"/>
                </a:solidFill>
              </a:rPr>
              <a:t> far more </a:t>
            </a:r>
            <a:r>
              <a:rPr lang="en-GB" sz="3200" dirty="0">
                <a:solidFill>
                  <a:srgbClr val="FFFF00"/>
                </a:solidFill>
              </a:rPr>
              <a:t>Competent and Ethical</a:t>
            </a:r>
            <a:br>
              <a:rPr lang="en-GB" sz="3200" dirty="0">
                <a:solidFill>
                  <a:schemeClr val="tx1"/>
                </a:solidFill>
              </a:rPr>
            </a:br>
            <a:r>
              <a:rPr lang="en-GB" sz="3200" dirty="0">
                <a:solidFill>
                  <a:schemeClr val="tx1"/>
                </a:solidFill>
              </a:rPr>
              <a:t>than </a:t>
            </a:r>
            <a:r>
              <a:rPr lang="en-GB" sz="3200" dirty="0">
                <a:solidFill>
                  <a:srgbClr val="FF0000"/>
                </a:solidFill>
              </a:rPr>
              <a:t>Government (= nation) </a:t>
            </a:r>
            <a:br>
              <a:rPr lang="en-GB" sz="3200" b="1" dirty="0">
                <a:solidFill>
                  <a:srgbClr val="FFFF00"/>
                </a:solidFill>
              </a:rPr>
            </a:br>
            <a:r>
              <a:rPr lang="en-GB" sz="1800" b="1" dirty="0">
                <a:solidFill>
                  <a:schemeClr val="tx1"/>
                </a:solidFill>
              </a:rPr>
              <a:t>(2024 Edelman Trust Barometer, Global, 65 countries)</a:t>
            </a:r>
            <a:br>
              <a:rPr lang="en-GB" sz="3200" b="1" dirty="0">
                <a:solidFill>
                  <a:schemeClr val="tx1"/>
                </a:solidFill>
              </a:rPr>
            </a:br>
            <a:r>
              <a:rPr lang="en-GB" sz="3200" b="1" dirty="0">
                <a:solidFill>
                  <a:schemeClr val="tx1"/>
                </a:solidFill>
              </a:rPr>
              <a:t>=&gt; </a:t>
            </a:r>
            <a:r>
              <a:rPr lang="en-GB" sz="2800" b="1" i="1" dirty="0">
                <a:solidFill>
                  <a:srgbClr val="FFFF00"/>
                </a:solidFill>
              </a:rPr>
              <a:t>Interpopularity</a:t>
            </a:r>
            <a:br>
              <a:rPr lang="en-GB" sz="3200" dirty="0">
                <a:solidFill>
                  <a:srgbClr val="FFFF00"/>
                </a:solidFill>
              </a:rPr>
            </a:br>
            <a:endParaRPr lang="en-BE" sz="3200" dirty="0">
              <a:solidFill>
                <a:srgbClr val="FFFF00"/>
              </a:solidFill>
            </a:endParaRPr>
          </a:p>
        </p:txBody>
      </p:sp>
      <p:pic>
        <p:nvPicPr>
          <p:cNvPr id="6" name="Content Placeholder 5" descr="A graph showing the effect of ethical balance&#10;&#10;Description automatically generated">
            <a:extLst>
              <a:ext uri="{FF2B5EF4-FFF2-40B4-BE49-F238E27FC236}">
                <a16:creationId xmlns:a16="http://schemas.microsoft.com/office/drawing/2014/main" id="{B8449B8D-1C63-5039-1A10-C9F5F2090A74}"/>
              </a:ext>
            </a:extLst>
          </p:cNvPr>
          <p:cNvPicPr>
            <a:picLocks noGrp="1" noChangeAspect="1"/>
          </p:cNvPicPr>
          <p:nvPr>
            <p:ph idx="1"/>
          </p:nvPr>
        </p:nvPicPr>
        <p:blipFill>
          <a:blip r:embed="rId3"/>
          <a:stretch>
            <a:fillRect/>
          </a:stretch>
        </p:blipFill>
        <p:spPr>
          <a:xfrm>
            <a:off x="-4861047" y="2132856"/>
            <a:ext cx="14005047" cy="5105400"/>
          </a:xfrm>
        </p:spPr>
      </p:pic>
      <p:sp>
        <p:nvSpPr>
          <p:cNvPr id="4" name="Slide Number Placeholder 3">
            <a:extLst>
              <a:ext uri="{FF2B5EF4-FFF2-40B4-BE49-F238E27FC236}">
                <a16:creationId xmlns:a16="http://schemas.microsoft.com/office/drawing/2014/main" id="{46C83DED-BB54-9136-2019-20416B557D83}"/>
              </a:ext>
            </a:extLst>
          </p:cNvPr>
          <p:cNvSpPr>
            <a:spLocks noGrp="1"/>
          </p:cNvSpPr>
          <p:nvPr>
            <p:ph type="sldNum" sz="quarter" idx="12"/>
          </p:nvPr>
        </p:nvSpPr>
        <p:spPr/>
        <p:txBody>
          <a:bodyPr/>
          <a:lstStyle/>
          <a:p>
            <a:pPr>
              <a:defRPr/>
            </a:pPr>
            <a:fld id="{1052C884-B390-0142-A7F7-754C2F2147A2}" type="slidenum">
              <a:rPr lang="ja-JP" altLang="en-US" smtClean="0"/>
              <a:pPr>
                <a:defRPr/>
              </a:pPr>
              <a:t>17</a:t>
            </a:fld>
            <a:endParaRPr lang="ja-JP" altLang="en-US"/>
          </a:p>
        </p:txBody>
      </p:sp>
    </p:spTree>
    <p:extLst>
      <p:ext uri="{BB962C8B-B14F-4D97-AF65-F5344CB8AC3E}">
        <p14:creationId xmlns:p14="http://schemas.microsoft.com/office/powerpoint/2010/main" val="2530259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CC85F-FAD1-F2A2-FE40-509F6FF36695}"/>
              </a:ext>
            </a:extLst>
          </p:cNvPr>
          <p:cNvSpPr>
            <a:spLocks noGrp="1"/>
          </p:cNvSpPr>
          <p:nvPr>
            <p:ph type="title"/>
          </p:nvPr>
        </p:nvSpPr>
        <p:spPr>
          <a:xfrm>
            <a:off x="685800" y="-387424"/>
            <a:ext cx="7772400" cy="1872208"/>
          </a:xfrm>
        </p:spPr>
        <p:txBody>
          <a:bodyPr/>
          <a:lstStyle/>
          <a:p>
            <a:r>
              <a:rPr lang="en-BE" u="sng" dirty="0">
                <a:solidFill>
                  <a:srgbClr val="FFFF00"/>
                </a:solidFill>
              </a:rPr>
              <a:t>NGOs</a:t>
            </a:r>
            <a:r>
              <a:rPr lang="en-GB" u="sng" dirty="0">
                <a:solidFill>
                  <a:srgbClr val="FF0000"/>
                </a:solidFill>
              </a:rPr>
              <a:t> </a:t>
            </a:r>
            <a:r>
              <a:rPr lang="en-GB" sz="2400" u="sng" dirty="0">
                <a:solidFill>
                  <a:schemeClr val="tx1"/>
                </a:solidFill>
              </a:rPr>
              <a:t>vs. </a:t>
            </a:r>
            <a:r>
              <a:rPr lang="en-GB" sz="2400" u="sng" dirty="0">
                <a:solidFill>
                  <a:srgbClr val="FF0000"/>
                </a:solidFill>
              </a:rPr>
              <a:t>N</a:t>
            </a:r>
            <a:r>
              <a:rPr lang="en-BE" sz="2400" u="sng" dirty="0">
                <a:solidFill>
                  <a:srgbClr val="FF0000"/>
                </a:solidFill>
              </a:rPr>
              <a:t>ations</a:t>
            </a:r>
            <a:r>
              <a:rPr lang="en-BE" sz="2400" u="sng" dirty="0"/>
              <a:t> </a:t>
            </a:r>
            <a:endParaRPr lang="en-BE" sz="2400" u="sng" dirty="0">
              <a:solidFill>
                <a:srgbClr val="FFFF00"/>
              </a:solidFill>
            </a:endParaRPr>
          </a:p>
        </p:txBody>
      </p:sp>
      <p:sp>
        <p:nvSpPr>
          <p:cNvPr id="3" name="Content Placeholder 2">
            <a:extLst>
              <a:ext uri="{FF2B5EF4-FFF2-40B4-BE49-F238E27FC236}">
                <a16:creationId xmlns:a16="http://schemas.microsoft.com/office/drawing/2014/main" id="{0B44E6EF-BF62-27D5-0A72-3D452A1A0183}"/>
              </a:ext>
            </a:extLst>
          </p:cNvPr>
          <p:cNvSpPr>
            <a:spLocks noGrp="1"/>
          </p:cNvSpPr>
          <p:nvPr>
            <p:ph idx="1"/>
          </p:nvPr>
        </p:nvSpPr>
        <p:spPr>
          <a:xfrm>
            <a:off x="467544" y="1052736"/>
            <a:ext cx="8496944" cy="4971256"/>
          </a:xfrm>
        </p:spPr>
        <p:txBody>
          <a:bodyPr/>
          <a:lstStyle/>
          <a:p>
            <a:pPr marL="0" indent="0">
              <a:buNone/>
            </a:pPr>
            <a:r>
              <a:rPr lang="en-GB" sz="2400" dirty="0">
                <a:solidFill>
                  <a:srgbClr val="FF0000"/>
                </a:solidFill>
              </a:rPr>
              <a:t>N</a:t>
            </a:r>
            <a:r>
              <a:rPr lang="en-BE" sz="2400" dirty="0">
                <a:solidFill>
                  <a:srgbClr val="FF0000"/>
                </a:solidFill>
              </a:rPr>
              <a:t>ations:</a:t>
            </a:r>
            <a:r>
              <a:rPr lang="en-BE" sz="2400" dirty="0"/>
              <a:t> under </a:t>
            </a:r>
            <a:r>
              <a:rPr lang="en-BE" sz="2400" dirty="0">
                <a:solidFill>
                  <a:srgbClr val="FF0000"/>
                </a:solidFill>
              </a:rPr>
              <a:t>public law </a:t>
            </a:r>
            <a:r>
              <a:rPr lang="en-BE" sz="2400" dirty="0"/>
              <a:t>with the </a:t>
            </a:r>
            <a:r>
              <a:rPr lang="en-BE" sz="2400" dirty="0">
                <a:solidFill>
                  <a:srgbClr val="FF0000"/>
                </a:solidFill>
              </a:rPr>
              <a:t>monopoly on violence;  	     	acting cross-border only </a:t>
            </a:r>
            <a:r>
              <a:rPr lang="en-BE" sz="2400" dirty="0"/>
              <a:t>under official </a:t>
            </a:r>
            <a:r>
              <a:rPr lang="en-BE" sz="2400" dirty="0">
                <a:solidFill>
                  <a:srgbClr val="FF0000"/>
                </a:solidFill>
              </a:rPr>
              <a:t>treaties or in … war!</a:t>
            </a:r>
          </a:p>
          <a:p>
            <a:pPr marL="0" indent="0">
              <a:buNone/>
            </a:pPr>
            <a:endParaRPr lang="en-BE" sz="2400" dirty="0">
              <a:solidFill>
                <a:srgbClr val="FF0000"/>
              </a:solidFill>
            </a:endParaRPr>
          </a:p>
          <a:p>
            <a:pPr marL="0" indent="0">
              <a:buNone/>
            </a:pPr>
            <a:r>
              <a:rPr lang="en-BE" sz="2800" b="1" i="1" dirty="0">
                <a:solidFill>
                  <a:srgbClr val="FFFF00"/>
                </a:solidFill>
              </a:rPr>
              <a:t>N</a:t>
            </a:r>
            <a:r>
              <a:rPr lang="en-BE" sz="2800" b="1" dirty="0">
                <a:solidFill>
                  <a:srgbClr val="FFFF00"/>
                </a:solidFill>
              </a:rPr>
              <a:t>GOs</a:t>
            </a:r>
            <a:r>
              <a:rPr lang="en-BE" sz="2800" dirty="0">
                <a:solidFill>
                  <a:srgbClr val="FFFF00"/>
                </a:solidFill>
              </a:rPr>
              <a:t>:</a:t>
            </a:r>
            <a:r>
              <a:rPr lang="en-BE" sz="2800" dirty="0"/>
              <a:t> (as </a:t>
            </a:r>
            <a:r>
              <a:rPr lang="en-BE" sz="2800" i="1" dirty="0"/>
              <a:t>Non</a:t>
            </a:r>
            <a:r>
              <a:rPr lang="en-BE" sz="2800" dirty="0"/>
              <a:t>-</a:t>
            </a:r>
            <a:r>
              <a:rPr lang="en-BE" sz="2800" dirty="0">
                <a:solidFill>
                  <a:srgbClr val="FF0000"/>
                </a:solidFill>
              </a:rPr>
              <a:t>Governmental</a:t>
            </a:r>
            <a:r>
              <a:rPr lang="en-BE" sz="2800" dirty="0"/>
              <a:t> =&gt; never inter</a:t>
            </a:r>
            <a:r>
              <a:rPr lang="en-BE" sz="2800" dirty="0">
                <a:solidFill>
                  <a:srgbClr val="FF0000"/>
                </a:solidFill>
              </a:rPr>
              <a:t>national!</a:t>
            </a:r>
            <a:r>
              <a:rPr lang="en-BE" sz="2800" dirty="0"/>
              <a:t>) still registered in each </a:t>
            </a:r>
            <a:r>
              <a:rPr lang="en-BE" sz="2800" dirty="0">
                <a:solidFill>
                  <a:srgbClr val="FF0000"/>
                </a:solidFill>
              </a:rPr>
              <a:t>nation </a:t>
            </a:r>
            <a:r>
              <a:rPr lang="en-BE" sz="2800" dirty="0"/>
              <a:t>separately and with only    </a:t>
            </a:r>
            <a:r>
              <a:rPr lang="en-BE" sz="2800" dirty="0">
                <a:solidFill>
                  <a:srgbClr val="FFFF00"/>
                </a:solidFill>
              </a:rPr>
              <a:t>private law agency + personal liability,</a:t>
            </a:r>
            <a:r>
              <a:rPr lang="en-BE" sz="2800" dirty="0"/>
              <a:t> under </a:t>
            </a:r>
            <a:r>
              <a:rPr lang="en-BE" sz="2800" dirty="0">
                <a:solidFill>
                  <a:srgbClr val="FFFF00"/>
                </a:solidFill>
              </a:rPr>
              <a:t>contracts</a:t>
            </a:r>
            <a:r>
              <a:rPr lang="en-BE" sz="2800" dirty="0"/>
              <a:t> 	 </a:t>
            </a:r>
            <a:r>
              <a:rPr lang="en-GB" sz="1400" dirty="0"/>
              <a:t>(F</a:t>
            </a:r>
            <a:r>
              <a:rPr lang="en-BE" sz="1400" dirty="0"/>
              <a:t>ew </a:t>
            </a:r>
            <a:r>
              <a:rPr lang="en-BE" sz="1400" dirty="0">
                <a:solidFill>
                  <a:srgbClr val="FFFF00"/>
                </a:solidFill>
              </a:rPr>
              <a:t>NGOs </a:t>
            </a:r>
            <a:r>
              <a:rPr lang="en-BE" sz="1400" dirty="0"/>
              <a:t>additionally “accredited” with consultative ‘voices’ at </a:t>
            </a:r>
            <a:r>
              <a:rPr lang="en-BE" sz="1400" dirty="0">
                <a:solidFill>
                  <a:srgbClr val="FFFF00"/>
                </a:solidFill>
              </a:rPr>
              <a:t>EESC</a:t>
            </a:r>
            <a:r>
              <a:rPr lang="en-BE" sz="1400" dirty="0"/>
              <a:t> of EU or </a:t>
            </a:r>
            <a:r>
              <a:rPr lang="en-BE" sz="1400" dirty="0">
                <a:solidFill>
                  <a:srgbClr val="FFFF00"/>
                </a:solidFill>
              </a:rPr>
              <a:t>ECOSOC</a:t>
            </a:r>
            <a:r>
              <a:rPr lang="en-BE" sz="1400" dirty="0"/>
              <a:t> of UN; also ASEAN) </a:t>
            </a:r>
          </a:p>
          <a:p>
            <a:pPr marL="0" indent="0">
              <a:buNone/>
            </a:pPr>
            <a:endParaRPr lang="en-BE" sz="1400" dirty="0"/>
          </a:p>
          <a:p>
            <a:pPr marL="0" indent="0">
              <a:buNone/>
            </a:pPr>
            <a:r>
              <a:rPr lang="en-BE" sz="2800" dirty="0">
                <a:solidFill>
                  <a:srgbClr val="FFFF00"/>
                </a:solidFill>
              </a:rPr>
              <a:t>NGOs:</a:t>
            </a:r>
            <a:r>
              <a:rPr lang="en-BE" sz="2800" dirty="0"/>
              <a:t> not legally organised “inter</a:t>
            </a:r>
            <a:r>
              <a:rPr lang="en-BE" sz="2800" dirty="0">
                <a:solidFill>
                  <a:srgbClr val="FF0000"/>
                </a:solidFill>
              </a:rPr>
              <a:t>nation</a:t>
            </a:r>
            <a:r>
              <a:rPr lang="en-BE" sz="2800" dirty="0"/>
              <a:t>ally”, but acting across borders </a:t>
            </a:r>
            <a:r>
              <a:rPr lang="en-BE" sz="2800" b="1" dirty="0">
                <a:solidFill>
                  <a:srgbClr val="FFFF00"/>
                </a:solidFill>
              </a:rPr>
              <a:t>interpopularly</a:t>
            </a:r>
            <a:r>
              <a:rPr lang="en-BE" sz="2800" dirty="0">
                <a:solidFill>
                  <a:srgbClr val="FFFF00"/>
                </a:solidFill>
              </a:rPr>
              <a:t>;</a:t>
            </a:r>
            <a:r>
              <a:rPr lang="en-BE" sz="2800" dirty="0"/>
              <a:t> e.g. only “consulted” at EU, UN, COP etc. </a:t>
            </a:r>
          </a:p>
          <a:p>
            <a:pPr marL="0" indent="0">
              <a:buNone/>
            </a:pPr>
            <a:r>
              <a:rPr lang="en-BE" sz="2800" dirty="0">
                <a:solidFill>
                  <a:srgbClr val="FFFF00"/>
                </a:solidFill>
              </a:rPr>
              <a:t>NGOs:</a:t>
            </a:r>
            <a:r>
              <a:rPr lang="en-BE" sz="2800" dirty="0"/>
              <a:t> not with the </a:t>
            </a:r>
            <a:r>
              <a:rPr lang="en-BE" sz="2800" dirty="0">
                <a:solidFill>
                  <a:srgbClr val="FF0000"/>
                </a:solidFill>
              </a:rPr>
              <a:t>quantity</a:t>
            </a:r>
            <a:r>
              <a:rPr lang="en-BE" sz="2800" dirty="0"/>
              <a:t> of formal </a:t>
            </a:r>
            <a:r>
              <a:rPr lang="en-BE" sz="2800" dirty="0">
                <a:solidFill>
                  <a:srgbClr val="FF0000"/>
                </a:solidFill>
              </a:rPr>
              <a:t>votes, </a:t>
            </a:r>
            <a:r>
              <a:rPr lang="en-BE" sz="2800" dirty="0"/>
              <a:t>but rather 	     	       with </a:t>
            </a:r>
            <a:r>
              <a:rPr lang="en-BE" sz="2800" dirty="0">
                <a:solidFill>
                  <a:srgbClr val="FFFF00"/>
                </a:solidFill>
              </a:rPr>
              <a:t>quality</a:t>
            </a:r>
            <a:r>
              <a:rPr lang="en-BE" sz="2800" dirty="0"/>
              <a:t> of  convincing </a:t>
            </a:r>
            <a:r>
              <a:rPr lang="en-BE" sz="2800" b="1" dirty="0">
                <a:solidFill>
                  <a:srgbClr val="FFFF00"/>
                </a:solidFill>
              </a:rPr>
              <a:t>voices</a:t>
            </a:r>
            <a:r>
              <a:rPr lang="en-BE" sz="2800" dirty="0"/>
              <a:t>, </a:t>
            </a:r>
            <a:endParaRPr lang="en-BE" sz="2800" dirty="0">
              <a:solidFill>
                <a:srgbClr val="FF0000"/>
              </a:solidFill>
            </a:endParaRPr>
          </a:p>
        </p:txBody>
      </p:sp>
      <p:sp>
        <p:nvSpPr>
          <p:cNvPr id="4" name="Slide Number Placeholder 3">
            <a:extLst>
              <a:ext uri="{FF2B5EF4-FFF2-40B4-BE49-F238E27FC236}">
                <a16:creationId xmlns:a16="http://schemas.microsoft.com/office/drawing/2014/main" id="{6935816F-840E-A2D8-342B-EF75855FE18A}"/>
              </a:ext>
            </a:extLst>
          </p:cNvPr>
          <p:cNvSpPr>
            <a:spLocks noGrp="1"/>
          </p:cNvSpPr>
          <p:nvPr>
            <p:ph type="sldNum" sz="quarter" idx="12"/>
          </p:nvPr>
        </p:nvSpPr>
        <p:spPr/>
        <p:txBody>
          <a:bodyPr/>
          <a:lstStyle/>
          <a:p>
            <a:pPr>
              <a:defRPr/>
            </a:pPr>
            <a:fld id="{1052C884-B390-0142-A7F7-754C2F2147A2}" type="slidenum">
              <a:rPr lang="ja-JP" altLang="en-US" smtClean="0"/>
              <a:pPr>
                <a:defRPr/>
              </a:pPr>
              <a:t>18</a:t>
            </a:fld>
            <a:endParaRPr lang="ja-JP" altLang="en-US"/>
          </a:p>
        </p:txBody>
      </p:sp>
    </p:spTree>
    <p:extLst>
      <p:ext uri="{BB962C8B-B14F-4D97-AF65-F5344CB8AC3E}">
        <p14:creationId xmlns:p14="http://schemas.microsoft.com/office/powerpoint/2010/main" val="3444481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9BA29-E0A2-AA49-B0FA-E1CB8F28A82D}"/>
              </a:ext>
            </a:extLst>
          </p:cNvPr>
          <p:cNvSpPr>
            <a:spLocks noGrp="1"/>
          </p:cNvSpPr>
          <p:nvPr>
            <p:ph type="title"/>
          </p:nvPr>
        </p:nvSpPr>
        <p:spPr>
          <a:xfrm>
            <a:off x="250825" y="609600"/>
            <a:ext cx="8569325" cy="609600"/>
          </a:xfrm>
        </p:spPr>
        <p:txBody>
          <a:bodyPr/>
          <a:lstStyle/>
          <a:p>
            <a:pPr eaLnBrk="1" hangingPunct="1">
              <a:defRPr/>
            </a:pPr>
            <a:r>
              <a:rPr lang="en-US" altLang="en-US" sz="3200" dirty="0">
                <a:solidFill>
                  <a:schemeClr val="tx1"/>
                </a:solidFill>
              </a:rPr>
              <a:t>Logic of Inter-</a:t>
            </a:r>
            <a:r>
              <a:rPr lang="en-US" altLang="en-US" sz="3200" dirty="0">
                <a:solidFill>
                  <a:srgbClr val="FF0000"/>
                </a:solidFill>
              </a:rPr>
              <a:t>national </a:t>
            </a:r>
            <a:r>
              <a:rPr lang="en-US" altLang="en-US" sz="3200" dirty="0">
                <a:solidFill>
                  <a:schemeClr val="tx1"/>
                </a:solidFill>
              </a:rPr>
              <a:t>Relations towards</a:t>
            </a:r>
            <a:br>
              <a:rPr lang="en-US" altLang="en-US" dirty="0">
                <a:solidFill>
                  <a:schemeClr val="tx1"/>
                </a:solidFill>
              </a:rPr>
            </a:br>
            <a:r>
              <a:rPr lang="en-US" altLang="en-US" dirty="0">
                <a:solidFill>
                  <a:schemeClr val="tx1"/>
                </a:solidFill>
              </a:rPr>
              <a:t> </a:t>
            </a:r>
            <a:r>
              <a:rPr lang="en-US" altLang="en-US" b="1" i="1" u="sng" dirty="0">
                <a:solidFill>
                  <a:srgbClr val="FFFF00"/>
                </a:solidFill>
              </a:rPr>
              <a:t>Omni</a:t>
            </a:r>
            <a:r>
              <a:rPr lang="en-US" altLang="en-US" dirty="0">
                <a:solidFill>
                  <a:srgbClr val="FFFF00"/>
                </a:solidFill>
              </a:rPr>
              <a:t>-</a:t>
            </a:r>
            <a:r>
              <a:rPr lang="en-US" altLang="en-US" dirty="0" err="1">
                <a:solidFill>
                  <a:srgbClr val="FFFF00"/>
                </a:solidFill>
              </a:rPr>
              <a:t>lateralism</a:t>
            </a:r>
            <a:r>
              <a:rPr lang="en-US" altLang="en-US" dirty="0"/>
              <a:t> </a:t>
            </a:r>
            <a:br>
              <a:rPr lang="en-US" altLang="en-US" dirty="0"/>
            </a:br>
            <a:endParaRPr lang="en-US" altLang="en-US" sz="1800" dirty="0"/>
          </a:p>
        </p:txBody>
      </p:sp>
      <p:sp>
        <p:nvSpPr>
          <p:cNvPr id="34818" name="Content Placeholder 2">
            <a:extLst>
              <a:ext uri="{FF2B5EF4-FFF2-40B4-BE49-F238E27FC236}">
                <a16:creationId xmlns:a16="http://schemas.microsoft.com/office/drawing/2014/main" id="{FCC94E52-2735-3A45-A11D-5C9DE65F355C}"/>
              </a:ext>
            </a:extLst>
          </p:cNvPr>
          <p:cNvSpPr>
            <a:spLocks noGrp="1" noChangeArrowheads="1"/>
          </p:cNvSpPr>
          <p:nvPr>
            <p:ph idx="1"/>
          </p:nvPr>
        </p:nvSpPr>
        <p:spPr>
          <a:xfrm>
            <a:off x="-396552" y="1484784"/>
            <a:ext cx="10009112" cy="4611216"/>
          </a:xfrm>
        </p:spPr>
        <p:txBody>
          <a:bodyPr/>
          <a:lstStyle/>
          <a:p>
            <a:pPr marL="457200" lvl="1" indent="0" eaLnBrk="1" hangingPunct="1">
              <a:buNone/>
            </a:pPr>
            <a:r>
              <a:rPr lang="en-US" altLang="en-US" sz="1600" dirty="0">
                <a:solidFill>
                  <a:schemeClr val="tx1"/>
                </a:solidFill>
              </a:rPr>
              <a:t>(cf. in WTO)</a:t>
            </a:r>
          </a:p>
          <a:p>
            <a:pPr lvl="1" eaLnBrk="1" hangingPunct="1"/>
            <a:r>
              <a:rPr lang="en-US" altLang="en-US" dirty="0">
                <a:solidFill>
                  <a:srgbClr val="FF0000"/>
                </a:solidFill>
              </a:rPr>
              <a:t>Uni</a:t>
            </a:r>
            <a:r>
              <a:rPr lang="en-US" altLang="en-US" dirty="0">
                <a:solidFill>
                  <a:schemeClr val="tx2">
                    <a:lumMod val="20000"/>
                    <a:lumOff val="80000"/>
                  </a:schemeClr>
                </a:solidFill>
              </a:rPr>
              <a:t>- </a:t>
            </a:r>
            <a:r>
              <a:rPr lang="en-US" altLang="en-US" dirty="0"/>
              <a:t>(by only 1 </a:t>
            </a:r>
            <a:r>
              <a:rPr lang="en-US" altLang="en-US" dirty="0">
                <a:solidFill>
                  <a:srgbClr val="FF0000"/>
                </a:solidFill>
              </a:rPr>
              <a:t>nation </a:t>
            </a:r>
            <a:r>
              <a:rPr lang="en-US" altLang="en-US" dirty="0" err="1">
                <a:solidFill>
                  <a:srgbClr val="FF0000"/>
                </a:solidFill>
              </a:rPr>
              <a:t>国</a:t>
            </a:r>
            <a:r>
              <a:rPr lang="en-US" altLang="en-US" dirty="0"/>
              <a:t>, e.g. USA of Trump, Rus Putin) </a:t>
            </a:r>
          </a:p>
          <a:p>
            <a:pPr lvl="1" eaLnBrk="1" hangingPunct="1"/>
            <a:r>
              <a:rPr lang="en-US" altLang="en-US" dirty="0">
                <a:solidFill>
                  <a:srgbClr val="FFC000"/>
                </a:solidFill>
              </a:rPr>
              <a:t>Bi-</a:t>
            </a:r>
            <a:r>
              <a:rPr lang="en-US" altLang="en-US" dirty="0">
                <a:solidFill>
                  <a:srgbClr val="FF3300"/>
                </a:solidFill>
              </a:rPr>
              <a:t> </a:t>
            </a:r>
            <a:r>
              <a:rPr lang="en-US" altLang="en-US" dirty="0"/>
              <a:t>( 2, e.g. FTA between China and CH</a:t>
            </a:r>
            <a:r>
              <a:rPr lang="en-US" altLang="en-US" sz="1600" dirty="0"/>
              <a:t>, </a:t>
            </a:r>
            <a:r>
              <a:rPr lang="en-US" altLang="en-US" sz="1600" dirty="0">
                <a:solidFill>
                  <a:srgbClr val="FFC000"/>
                </a:solidFill>
              </a:rPr>
              <a:t>Spaghetti Bowl, against SME</a:t>
            </a:r>
            <a:r>
              <a:rPr lang="en-US" altLang="en-US" sz="1800" dirty="0"/>
              <a:t>)</a:t>
            </a:r>
          </a:p>
          <a:p>
            <a:pPr lvl="1" eaLnBrk="1" hangingPunct="1"/>
            <a:r>
              <a:rPr lang="en-US" altLang="en-US" dirty="0">
                <a:solidFill>
                  <a:srgbClr val="FFFF00"/>
                </a:solidFill>
              </a:rPr>
              <a:t>Tri- </a:t>
            </a:r>
            <a:r>
              <a:rPr lang="en-US" altLang="en-US" dirty="0"/>
              <a:t>( 3, e.g. China-Japan-Korea, Summit 2024 in Seoul ?)</a:t>
            </a:r>
          </a:p>
          <a:p>
            <a:pPr lvl="1" eaLnBrk="1" hangingPunct="1"/>
            <a:r>
              <a:rPr lang="en-US" altLang="en-US" dirty="0">
                <a:solidFill>
                  <a:srgbClr val="FFFF00"/>
                </a:solidFill>
              </a:rPr>
              <a:t>Pluri-</a:t>
            </a:r>
            <a:r>
              <a:rPr lang="en-US" altLang="en-US" dirty="0">
                <a:solidFill>
                  <a:srgbClr val="FF3300"/>
                </a:solidFill>
              </a:rPr>
              <a:t> </a:t>
            </a:r>
            <a:r>
              <a:rPr lang="en-US" altLang="en-US" dirty="0"/>
              <a:t>(more than 3, e.g. </a:t>
            </a:r>
            <a:r>
              <a:rPr lang="en-US" altLang="en-US" dirty="0" err="1"/>
              <a:t>TiSA</a:t>
            </a:r>
            <a:r>
              <a:rPr lang="en-US" altLang="en-US" dirty="0"/>
              <a:t> of 23 in WTO; EU?)</a:t>
            </a:r>
          </a:p>
          <a:p>
            <a:pPr lvl="1" eaLnBrk="1" hangingPunct="1"/>
            <a:r>
              <a:rPr lang="en-US" altLang="en-US" dirty="0">
                <a:solidFill>
                  <a:srgbClr val="FF0000"/>
                </a:solidFill>
              </a:rPr>
              <a:t>Multi</a:t>
            </a:r>
            <a:r>
              <a:rPr lang="en-US" altLang="en-US" dirty="0">
                <a:solidFill>
                  <a:srgbClr val="FFFF00"/>
                </a:solidFill>
              </a:rPr>
              <a:t>- </a:t>
            </a:r>
            <a:r>
              <a:rPr lang="en-US" altLang="en-US" dirty="0"/>
              <a:t>(many, only accepted “</a:t>
            </a:r>
            <a:r>
              <a:rPr lang="en-US" altLang="en-US" b="1" i="1" dirty="0">
                <a:solidFill>
                  <a:srgbClr val="FF0000"/>
                </a:solidFill>
              </a:rPr>
              <a:t>nations</a:t>
            </a:r>
            <a:r>
              <a:rPr lang="en-US" altLang="en-US" dirty="0"/>
              <a:t>”, 193 in U</a:t>
            </a:r>
            <a:r>
              <a:rPr lang="en-US" altLang="en-US" b="1" i="1" dirty="0">
                <a:solidFill>
                  <a:srgbClr val="FF0000"/>
                </a:solidFill>
              </a:rPr>
              <a:t>N</a:t>
            </a:r>
            <a:r>
              <a:rPr lang="en-US" altLang="en-US" dirty="0"/>
              <a:t>-GA)</a:t>
            </a:r>
          </a:p>
          <a:p>
            <a:pPr lvl="1" eaLnBrk="1" hangingPunct="1">
              <a:buFontTx/>
              <a:buNone/>
            </a:pPr>
            <a:r>
              <a:rPr lang="en-US" altLang="en-US" dirty="0"/>
              <a:t> </a:t>
            </a:r>
          </a:p>
          <a:p>
            <a:pPr lvl="1" eaLnBrk="1" hangingPunct="1"/>
            <a:r>
              <a:rPr lang="en-US" altLang="en-US" sz="3600" b="1" u="sng" dirty="0">
                <a:solidFill>
                  <a:srgbClr val="FFFF00"/>
                </a:solidFill>
              </a:rPr>
              <a:t>Omni</a:t>
            </a:r>
            <a:r>
              <a:rPr lang="en-US" altLang="en-US" sz="3600" dirty="0">
                <a:solidFill>
                  <a:srgbClr val="FFFF00"/>
                </a:solidFill>
              </a:rPr>
              <a:t>- </a:t>
            </a:r>
            <a:r>
              <a:rPr lang="en-US" altLang="en-US" sz="3600" dirty="0"/>
              <a:t>(incl. </a:t>
            </a:r>
            <a:r>
              <a:rPr lang="en-US" altLang="en-US" sz="3600" b="1" dirty="0">
                <a:solidFill>
                  <a:srgbClr val="FFFF00"/>
                </a:solidFill>
              </a:rPr>
              <a:t>all NGO stakeholders</a:t>
            </a:r>
            <a:r>
              <a:rPr lang="en-US" altLang="en-US" sz="3600" dirty="0"/>
              <a:t>; </a:t>
            </a:r>
            <a:r>
              <a:rPr lang="en-US" altLang="en-US" sz="3600" i="1" dirty="0">
                <a:solidFill>
                  <a:srgbClr val="FFFF00"/>
                </a:solidFill>
              </a:rPr>
              <a:t>omni</a:t>
            </a:r>
            <a:r>
              <a:rPr lang="en-US" altLang="en-US" sz="3600" dirty="0">
                <a:solidFill>
                  <a:srgbClr val="FFFF00"/>
                </a:solidFill>
              </a:rPr>
              <a:t>bus</a:t>
            </a:r>
            <a:r>
              <a:rPr lang="en-US" altLang="en-US" sz="3600" i="1" dirty="0"/>
              <a:t>             		</a:t>
            </a:r>
            <a:r>
              <a:rPr lang="en-US" altLang="en-US" sz="3600" dirty="0"/>
              <a:t>= for and by all, </a:t>
            </a:r>
            <a:r>
              <a:rPr lang="en-US" altLang="en-US" sz="3600" dirty="0">
                <a:solidFill>
                  <a:srgbClr val="FFFF00"/>
                </a:solidFill>
              </a:rPr>
              <a:t>beyond</a:t>
            </a:r>
            <a:r>
              <a:rPr lang="en-US" altLang="en-US" sz="3600" dirty="0">
                <a:solidFill>
                  <a:schemeClr val="tx2">
                    <a:lumMod val="75000"/>
                  </a:schemeClr>
                </a:solidFill>
              </a:rPr>
              <a:t> </a:t>
            </a:r>
            <a:r>
              <a:rPr lang="en-US" altLang="en-US" sz="3600" dirty="0"/>
              <a:t>“</a:t>
            </a:r>
            <a:r>
              <a:rPr lang="en-US" altLang="en-US" sz="3600" dirty="0">
                <a:solidFill>
                  <a:srgbClr val="FF0000"/>
                </a:solidFill>
              </a:rPr>
              <a:t>nation</a:t>
            </a:r>
            <a:r>
              <a:rPr lang="en-US" altLang="en-US" sz="3600" dirty="0"/>
              <a:t>”) 	           </a:t>
            </a:r>
            <a:r>
              <a:rPr lang="en-US" altLang="en-US" dirty="0"/>
              <a:t>cf. I. Kant “</a:t>
            </a:r>
            <a:r>
              <a:rPr lang="en-US" altLang="en-US" i="1" dirty="0" err="1">
                <a:solidFill>
                  <a:srgbClr val="FFFF00"/>
                </a:solidFill>
              </a:rPr>
              <a:t>allseitig</a:t>
            </a:r>
            <a:r>
              <a:rPr lang="en-US" altLang="en-US" dirty="0"/>
              <a:t>” in “</a:t>
            </a:r>
            <a:r>
              <a:rPr lang="en-US" altLang="en-US" i="1" dirty="0" err="1"/>
              <a:t>Metaphysik</a:t>
            </a:r>
            <a:r>
              <a:rPr lang="en-US" altLang="en-US" i="1" dirty="0"/>
              <a:t> der </a:t>
            </a:r>
            <a:r>
              <a:rPr lang="en-US" altLang="en-US" i="1" dirty="0" err="1"/>
              <a:t>Sitten</a:t>
            </a:r>
            <a:r>
              <a:rPr lang="en-US" altLang="en-US" dirty="0"/>
              <a:t>” 1785 </a:t>
            </a:r>
          </a:p>
          <a:p>
            <a:pPr eaLnBrk="1" hangingPunct="1"/>
            <a:endParaRPr lang="en-US" altLang="en-US" dirty="0"/>
          </a:p>
        </p:txBody>
      </p:sp>
      <p:sp>
        <p:nvSpPr>
          <p:cNvPr id="34819" name="Slide Number Placeholder 3">
            <a:extLst>
              <a:ext uri="{FF2B5EF4-FFF2-40B4-BE49-F238E27FC236}">
                <a16:creationId xmlns:a16="http://schemas.microsoft.com/office/drawing/2014/main" id="{65197710-2022-1F40-B257-FFA1DE54EC0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itchFamily="2" charset="2"/>
              <a:buChar char="l"/>
              <a:defRPr kumimoji="1"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Clr>
                <a:schemeClr val="tx1"/>
              </a:buClr>
              <a:buSzPct val="90000"/>
              <a:buChar char="–"/>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1"/>
              </a:buClr>
              <a:buSzPct val="60000"/>
              <a:buFont typeface="Wingdings" pitchFamily="2" charset="2"/>
              <a:buChar char="l"/>
              <a:defRPr kumimoji="1"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4838FA1E-8722-D24E-9255-E0235B834325}" type="slidenum">
              <a:rPr kumimoji="0" lang="ja-JP" altLang="en-US" sz="1400" smtClean="0"/>
              <a:pPr>
                <a:spcBef>
                  <a:spcPct val="0"/>
                </a:spcBef>
                <a:buClrTx/>
                <a:buSzTx/>
                <a:buFontTx/>
                <a:buNone/>
              </a:pPr>
              <a:t>19</a:t>
            </a:fld>
            <a:endParaRPr kumimoji="0" lang="ja-JP" altLang="en-US" sz="1400"/>
          </a:p>
        </p:txBody>
      </p:sp>
    </p:spTree>
    <p:extLst>
      <p:ext uri="{BB962C8B-B14F-4D97-AF65-F5344CB8AC3E}">
        <p14:creationId xmlns:p14="http://schemas.microsoft.com/office/powerpoint/2010/main" val="864701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CB16A-D215-CE4D-AE14-BBA98DD7037B}"/>
              </a:ext>
            </a:extLst>
          </p:cNvPr>
          <p:cNvSpPr>
            <a:spLocks noGrp="1"/>
          </p:cNvSpPr>
          <p:nvPr>
            <p:ph type="title"/>
          </p:nvPr>
        </p:nvSpPr>
        <p:spPr>
          <a:xfrm>
            <a:off x="304800" y="304800"/>
            <a:ext cx="8382000" cy="1447800"/>
          </a:xfrm>
        </p:spPr>
        <p:txBody>
          <a:bodyPr/>
          <a:lstStyle/>
          <a:p>
            <a:r>
              <a:rPr lang="en-US" altLang="en-US" dirty="0">
                <a:effectLst>
                  <a:outerShdw blurRad="38100" dist="38100" dir="2700000" algn="tl">
                    <a:srgbClr val="FFFFFF"/>
                  </a:outerShdw>
                </a:effectLst>
              </a:rPr>
              <a:t>    </a:t>
            </a:r>
            <a:r>
              <a:rPr lang="en-US" altLang="en-US" sz="3600" dirty="0">
                <a:solidFill>
                  <a:schemeClr val="tx1"/>
                </a:solidFill>
                <a:effectLst>
                  <a:outerShdw blurRad="38100" dist="38100" dir="2700000" algn="tl">
                    <a:srgbClr val="FFFFFF"/>
                  </a:outerShdw>
                </a:effectLst>
              </a:rPr>
              <a:t>Legitimate </a:t>
            </a:r>
            <a:r>
              <a:rPr lang="en-US" altLang="en-US" sz="3600" b="1" u="sng" dirty="0">
                <a:solidFill>
                  <a:schemeClr val="tx1"/>
                </a:solidFill>
                <a:effectLst>
                  <a:outerShdw blurRad="38100" dist="38100" dir="2700000" algn="tl">
                    <a:srgbClr val="FFFFFF"/>
                  </a:outerShdw>
                </a:effectLst>
              </a:rPr>
              <a:t>democracy</a:t>
            </a:r>
            <a:r>
              <a:rPr lang="en-US" altLang="en-US" sz="3600" dirty="0">
                <a:solidFill>
                  <a:schemeClr val="tx1"/>
                </a:solidFill>
                <a:effectLst>
                  <a:outerShdw blurRad="38100" dist="38100" dir="2700000" algn="tl">
                    <a:srgbClr val="FFFFFF"/>
                  </a:outerShdw>
                </a:effectLst>
              </a:rPr>
              <a:t> by </a:t>
            </a:r>
            <a:r>
              <a:rPr lang="en-US" altLang="en-US" sz="3600" dirty="0">
                <a:solidFill>
                  <a:srgbClr val="FFFF00"/>
                </a:solidFill>
                <a:effectLst>
                  <a:outerShdw blurRad="38100" dist="38100" dir="2700000" algn="tl">
                    <a:srgbClr val="FFFFFF"/>
                  </a:outerShdw>
                </a:effectLst>
              </a:rPr>
              <a:t>people’s</a:t>
            </a:r>
            <a:r>
              <a:rPr lang="en-US" altLang="en-US" sz="3600" dirty="0">
                <a:solidFill>
                  <a:schemeClr val="tx1"/>
                </a:solidFill>
                <a:effectLst>
                  <a:outerShdw blurRad="38100" dist="38100" dir="2700000" algn="tl">
                    <a:srgbClr val="FFFFFF"/>
                  </a:outerShdw>
                </a:effectLst>
              </a:rPr>
              <a:t> </a:t>
            </a:r>
            <a:r>
              <a:rPr lang="en-US" altLang="en-US" sz="3600" b="1" dirty="0">
                <a:solidFill>
                  <a:srgbClr val="FFFF00"/>
                </a:solidFill>
                <a:effectLst>
                  <a:outerShdw blurRad="38100" dist="38100" dir="2700000" algn="tl">
                    <a:srgbClr val="FFFFFF"/>
                  </a:outerShdw>
                </a:effectLst>
              </a:rPr>
              <a:t>participation</a:t>
            </a:r>
            <a:r>
              <a:rPr lang="en-US" altLang="en-US" sz="3600" dirty="0">
                <a:solidFill>
                  <a:srgbClr val="FFFF00"/>
                </a:solidFill>
                <a:effectLst>
                  <a:outerShdw blurRad="38100" dist="38100" dir="2700000" algn="tl">
                    <a:srgbClr val="FFFFFF"/>
                  </a:outerShdw>
                </a:effectLst>
              </a:rPr>
              <a:t>: </a:t>
            </a:r>
            <a:r>
              <a:rPr lang="en-US" altLang="en-US" sz="3600" dirty="0">
                <a:solidFill>
                  <a:schemeClr val="tx1"/>
                </a:solidFill>
                <a:effectLst>
                  <a:outerShdw blurRad="38100" dist="38100" dir="2700000" algn="tl">
                    <a:srgbClr val="FFFFFF"/>
                  </a:outerShdw>
                </a:effectLst>
              </a:rPr>
              <a:t>“</a:t>
            </a:r>
            <a:r>
              <a:rPr lang="en-US" altLang="en-US" sz="3600" i="1" dirty="0">
                <a:solidFill>
                  <a:schemeClr val="tx1"/>
                </a:solidFill>
                <a:effectLst>
                  <a:outerShdw blurRad="38100" dist="38100" dir="2700000" algn="tl">
                    <a:srgbClr val="FFFFFF"/>
                  </a:outerShdw>
                </a:effectLst>
              </a:rPr>
              <a:t>From </a:t>
            </a:r>
            <a:r>
              <a:rPr lang="en-US" altLang="en-US" sz="3600" i="1" dirty="0">
                <a:solidFill>
                  <a:srgbClr val="FF0000"/>
                </a:solidFill>
                <a:effectLst>
                  <a:outerShdw blurRad="38100" dist="38100" dir="2700000" algn="tl">
                    <a:srgbClr val="FFFFFF"/>
                  </a:outerShdw>
                </a:effectLst>
              </a:rPr>
              <a:t>quantity of votes </a:t>
            </a:r>
            <a:r>
              <a:rPr lang="en-US" altLang="en-US" sz="3600" i="1" dirty="0">
                <a:solidFill>
                  <a:schemeClr val="tx1"/>
                </a:solidFill>
                <a:effectLst>
                  <a:outerShdw blurRad="38100" dist="38100" dir="2700000" algn="tl">
                    <a:srgbClr val="FFFFFF"/>
                  </a:outerShdw>
                </a:effectLst>
              </a:rPr>
              <a:t>to more </a:t>
            </a:r>
            <a:r>
              <a:rPr lang="en-US" altLang="en-US" sz="3600" b="1" i="1" u="sng" dirty="0">
                <a:solidFill>
                  <a:srgbClr val="FFFF00"/>
                </a:solidFill>
                <a:effectLst>
                  <a:outerShdw blurRad="38100" dist="38100" dir="2700000" algn="tl">
                    <a:srgbClr val="FFFFFF"/>
                  </a:outerShdw>
                </a:effectLst>
              </a:rPr>
              <a:t>quality of voices</a:t>
            </a:r>
            <a:r>
              <a:rPr lang="en-US" altLang="en-US" sz="3600" dirty="0">
                <a:solidFill>
                  <a:srgbClr val="FFFF00"/>
                </a:solidFill>
                <a:effectLst>
                  <a:outerShdw blurRad="38100" dist="38100" dir="2700000" algn="tl">
                    <a:srgbClr val="FFFFFF"/>
                  </a:outerShdw>
                </a:effectLst>
              </a:rPr>
              <a:t>”</a:t>
            </a:r>
            <a:r>
              <a:rPr lang="en-US" altLang="en-US" sz="3600" dirty="0">
                <a:solidFill>
                  <a:srgbClr val="FF951B"/>
                </a:solidFill>
                <a:effectLst>
                  <a:outerShdw blurRad="38100" dist="38100" dir="2700000" algn="tl">
                    <a:srgbClr val="FFFFFF"/>
                  </a:outerShdw>
                </a:effectLst>
              </a:rPr>
              <a:t> </a:t>
            </a:r>
          </a:p>
        </p:txBody>
      </p:sp>
      <p:sp>
        <p:nvSpPr>
          <p:cNvPr id="34819" name="Content Placeholder 2">
            <a:extLst>
              <a:ext uri="{FF2B5EF4-FFF2-40B4-BE49-F238E27FC236}">
                <a16:creationId xmlns:a16="http://schemas.microsoft.com/office/drawing/2014/main" id="{2DE0CB7E-7AE8-D347-BA6B-51449F68F089}"/>
              </a:ext>
            </a:extLst>
          </p:cNvPr>
          <p:cNvSpPr>
            <a:spLocks noGrp="1"/>
          </p:cNvSpPr>
          <p:nvPr>
            <p:ph idx="1"/>
          </p:nvPr>
        </p:nvSpPr>
        <p:spPr>
          <a:xfrm>
            <a:off x="304800" y="1981200"/>
            <a:ext cx="8839200" cy="4114800"/>
          </a:xfrm>
        </p:spPr>
        <p:txBody>
          <a:bodyPr/>
          <a:lstStyle/>
          <a:p>
            <a:r>
              <a:rPr lang="en-US" altLang="en-US" sz="2800" b="1" u="sng" dirty="0">
                <a:solidFill>
                  <a:srgbClr val="FF951B"/>
                </a:solidFill>
              </a:rPr>
              <a:t>Local:</a:t>
            </a:r>
            <a:r>
              <a:rPr lang="en-US" altLang="en-US" sz="2800" b="1" dirty="0"/>
              <a:t>    </a:t>
            </a:r>
            <a:r>
              <a:rPr lang="en-US" altLang="en-US" sz="2800" b="1" u="sng" dirty="0"/>
              <a:t>most direct</a:t>
            </a:r>
            <a:r>
              <a:rPr lang="en-US" altLang="en-US" sz="2800" b="1" dirty="0"/>
              <a:t> democracy </a:t>
            </a:r>
            <a:r>
              <a:rPr lang="en-US" altLang="en-US" sz="2800" dirty="0"/>
              <a:t>because of </a:t>
            </a:r>
            <a:r>
              <a:rPr lang="en-US" altLang="en-US" sz="2800" dirty="0">
                <a:solidFill>
                  <a:srgbClr val="FF951B"/>
                </a:solidFill>
              </a:rPr>
              <a:t>proximity</a:t>
            </a:r>
            <a:r>
              <a:rPr lang="en-US" altLang="en-US" sz="2800" dirty="0"/>
              <a:t> </a:t>
            </a:r>
            <a:r>
              <a:rPr lang="en-US" altLang="en-US" sz="2800" dirty="0">
                <a:solidFill>
                  <a:schemeClr val="tx2">
                    <a:lumMod val="75000"/>
                  </a:schemeClr>
                </a:solidFill>
              </a:rPr>
              <a:t>of issues </a:t>
            </a:r>
            <a:r>
              <a:rPr lang="en-US" altLang="en-US" sz="2800" dirty="0"/>
              <a:t>(</a:t>
            </a:r>
            <a:r>
              <a:rPr lang="en-US" altLang="en-US" sz="2800" dirty="0">
                <a:solidFill>
                  <a:schemeClr val="tx2">
                    <a:lumMod val="75000"/>
                  </a:schemeClr>
                </a:solidFill>
              </a:rPr>
              <a:t>interests</a:t>
            </a:r>
            <a:r>
              <a:rPr lang="en-US" altLang="en-US" sz="2800" dirty="0"/>
              <a:t>; </a:t>
            </a:r>
            <a:r>
              <a:rPr lang="en-US" altLang="en-US" sz="2800" dirty="0" err="1"/>
              <a:t>e.g.“</a:t>
            </a:r>
            <a:r>
              <a:rPr lang="en-US" altLang="en-US" sz="2800" i="1" dirty="0" err="1"/>
              <a:t>pool</a:t>
            </a:r>
            <a:r>
              <a:rPr lang="en-US" altLang="en-US" sz="2800" dirty="0"/>
              <a:t> or </a:t>
            </a:r>
            <a:r>
              <a:rPr lang="en-US" altLang="en-US" sz="2800" i="1" dirty="0"/>
              <a:t>theatre?</a:t>
            </a:r>
            <a:r>
              <a:rPr lang="en-US" altLang="en-US" sz="2800" dirty="0"/>
              <a:t>” by </a:t>
            </a:r>
            <a:r>
              <a:rPr lang="en-US" altLang="en-US" sz="2800" dirty="0">
                <a:solidFill>
                  <a:srgbClr val="FFC000"/>
                </a:solidFill>
              </a:rPr>
              <a:t>1person-1vote</a:t>
            </a:r>
            <a:r>
              <a:rPr lang="en-US" altLang="en-US" sz="2800" dirty="0"/>
              <a:t>) </a:t>
            </a:r>
            <a:r>
              <a:rPr lang="ja-JP" altLang="en-US"/>
              <a:t>　　　　　　　　　　　　</a:t>
            </a:r>
          </a:p>
          <a:p>
            <a:endParaRPr lang="en-US" altLang="ja-JP" sz="1800" dirty="0">
              <a:solidFill>
                <a:srgbClr val="FFFFFF"/>
              </a:solidFill>
            </a:endParaRPr>
          </a:p>
          <a:p>
            <a:r>
              <a:rPr lang="en-US" altLang="ja-JP" sz="1800" dirty="0">
                <a:solidFill>
                  <a:srgbClr val="FFFFFF"/>
                </a:solidFill>
              </a:rPr>
              <a:t>Provincial</a:t>
            </a:r>
            <a:r>
              <a:rPr lang="ja-JP" altLang="en-US" sz="1800">
                <a:solidFill>
                  <a:srgbClr val="FFFFFF"/>
                </a:solidFill>
              </a:rPr>
              <a:t>　　　　</a:t>
            </a:r>
            <a:r>
              <a:rPr lang="en-US" altLang="ja-JP" sz="1800" dirty="0">
                <a:solidFill>
                  <a:srgbClr val="FFFFFF"/>
                </a:solidFill>
              </a:rPr>
              <a:t> </a:t>
            </a:r>
            <a:endParaRPr lang="ja-JP" altLang="en-US" sz="1800">
              <a:solidFill>
                <a:srgbClr val="FFFFFF"/>
              </a:solidFill>
            </a:endParaRPr>
          </a:p>
          <a:p>
            <a:endParaRPr lang="en-US" altLang="ja-JP" sz="1800" u="sng" dirty="0">
              <a:solidFill>
                <a:srgbClr val="FF9300"/>
              </a:solidFill>
            </a:endParaRPr>
          </a:p>
          <a:p>
            <a:r>
              <a:rPr lang="en-US" altLang="ja-JP" sz="1800" u="sng" dirty="0">
                <a:solidFill>
                  <a:srgbClr val="FF0000"/>
                </a:solidFill>
              </a:rPr>
              <a:t>National</a:t>
            </a:r>
            <a:r>
              <a:rPr lang="en-US" altLang="ja-JP" sz="1800" dirty="0">
                <a:solidFill>
                  <a:srgbClr val="FF9300"/>
                </a:solidFill>
              </a:rPr>
              <a:t>: Brexit, DT   </a:t>
            </a:r>
            <a:endParaRPr lang="ja-JP" altLang="en-US" sz="1800">
              <a:solidFill>
                <a:srgbClr val="FF9300"/>
              </a:solidFill>
            </a:endParaRPr>
          </a:p>
          <a:p>
            <a:endParaRPr lang="en-US" altLang="ja-JP" sz="1800" dirty="0">
              <a:solidFill>
                <a:schemeClr val="folHlink"/>
              </a:solidFill>
            </a:endParaRPr>
          </a:p>
          <a:p>
            <a:r>
              <a:rPr lang="en-US" altLang="ja-JP" sz="1800" dirty="0">
                <a:solidFill>
                  <a:schemeClr val="folHlink"/>
                </a:solidFill>
              </a:rPr>
              <a:t>Regional </a:t>
            </a:r>
            <a:endParaRPr lang="en-US" altLang="ja-JP" sz="2800" b="1" u="sng" dirty="0">
              <a:solidFill>
                <a:srgbClr val="FFFF00"/>
              </a:solidFill>
            </a:endParaRPr>
          </a:p>
          <a:p>
            <a:r>
              <a:rPr lang="en-US" altLang="ja-JP" sz="2800" b="1" u="sng" dirty="0">
                <a:solidFill>
                  <a:srgbClr val="FFFF00"/>
                </a:solidFill>
              </a:rPr>
              <a:t>Global:</a:t>
            </a:r>
            <a:r>
              <a:rPr lang="ja-JP" altLang="en-US" sz="2800">
                <a:solidFill>
                  <a:srgbClr val="FFFF00"/>
                </a:solidFill>
              </a:rPr>
              <a:t>　</a:t>
            </a:r>
            <a:r>
              <a:rPr lang="en-US" altLang="ja-JP" sz="2800" dirty="0">
                <a:solidFill>
                  <a:srgbClr val="FFFF00"/>
                </a:solidFill>
              </a:rPr>
              <a:t> </a:t>
            </a:r>
            <a:r>
              <a:rPr lang="en-US" altLang="ja-JP" sz="2800" b="1" u="sng" dirty="0">
                <a:solidFill>
                  <a:srgbClr val="FFFF00"/>
                </a:solidFill>
              </a:rPr>
              <a:t>least direct</a:t>
            </a:r>
            <a:r>
              <a:rPr lang="en-US" altLang="ja-JP" sz="2800" b="1" dirty="0">
                <a:solidFill>
                  <a:srgbClr val="FFFF00"/>
                </a:solidFill>
              </a:rPr>
              <a:t> </a:t>
            </a:r>
            <a:r>
              <a:rPr lang="en-US" altLang="ja-JP" sz="2800" dirty="0">
                <a:solidFill>
                  <a:srgbClr val="FFFF00"/>
                </a:solidFill>
              </a:rPr>
              <a:t>participation possible because of  		</a:t>
            </a:r>
            <a:r>
              <a:rPr lang="en-US" altLang="ja-JP" sz="2800" dirty="0">
                <a:solidFill>
                  <a:srgbClr val="FF951B"/>
                </a:solidFill>
              </a:rPr>
              <a:t>comprehensiveness</a:t>
            </a:r>
            <a:r>
              <a:rPr lang="en-US" altLang="ja-JP" sz="2800" dirty="0">
                <a:solidFill>
                  <a:srgbClr val="FFFF00"/>
                </a:solidFill>
              </a:rPr>
              <a:t> of ‘</a:t>
            </a:r>
            <a:r>
              <a:rPr lang="en-US" altLang="ja-JP" sz="2800" dirty="0">
                <a:solidFill>
                  <a:srgbClr val="FF9300"/>
                </a:solidFill>
              </a:rPr>
              <a:t>mediated</a:t>
            </a:r>
            <a:r>
              <a:rPr lang="en-US" altLang="ja-JP" sz="2800" dirty="0">
                <a:solidFill>
                  <a:srgbClr val="FFFF00"/>
                </a:solidFill>
              </a:rPr>
              <a:t>’ issues </a:t>
            </a:r>
          </a:p>
          <a:p>
            <a:pPr marL="0" indent="0">
              <a:buNone/>
            </a:pPr>
            <a:r>
              <a:rPr lang="en-US" altLang="ja-JP" sz="2800" dirty="0">
                <a:solidFill>
                  <a:srgbClr val="FFFF00"/>
                </a:solidFill>
              </a:rPr>
              <a:t>	=&gt; need science + omnilateral stakeholders’ </a:t>
            </a:r>
            <a:r>
              <a:rPr lang="en-US" altLang="ja-JP" sz="2800" b="1" i="1" u="sng" dirty="0">
                <a:solidFill>
                  <a:srgbClr val="FFFF00"/>
                </a:solidFill>
              </a:rPr>
              <a:t>voices</a:t>
            </a:r>
            <a:r>
              <a:rPr lang="en-US" altLang="ja-JP" sz="2800" dirty="0">
                <a:solidFill>
                  <a:srgbClr val="FFFF00"/>
                </a:solidFill>
              </a:rPr>
              <a:t>, 	    cf. COP (values; e.g. “</a:t>
            </a:r>
            <a:r>
              <a:rPr lang="en-US" altLang="ja-JP" sz="2800" i="1" dirty="0">
                <a:solidFill>
                  <a:srgbClr val="FFFF00"/>
                </a:solidFill>
              </a:rPr>
              <a:t>climate change</a:t>
            </a:r>
            <a:r>
              <a:rPr lang="en-US" altLang="ja-JP" sz="2800" dirty="0">
                <a:solidFill>
                  <a:srgbClr val="FFFF00"/>
                </a:solidFill>
              </a:rPr>
              <a:t>?”)</a:t>
            </a:r>
            <a:endParaRPr lang="en-US" altLang="ja-JP" sz="2800" dirty="0">
              <a:solidFill>
                <a:srgbClr val="FF3300"/>
              </a:solidFill>
            </a:endParaRPr>
          </a:p>
          <a:p>
            <a:endParaRPr lang="en-US" altLang="en-US" dirty="0"/>
          </a:p>
        </p:txBody>
      </p:sp>
      <p:sp>
        <p:nvSpPr>
          <p:cNvPr id="34820" name="Slide Number Placeholder 3">
            <a:extLst>
              <a:ext uri="{FF2B5EF4-FFF2-40B4-BE49-F238E27FC236}">
                <a16:creationId xmlns:a16="http://schemas.microsoft.com/office/drawing/2014/main" id="{166985AA-EC9E-AE47-B64B-69CB56B138C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37931725" indent="-37474525" eaLnBrk="0" hangingPunct="0">
              <a:defRPr sz="2400">
                <a:solidFill>
                  <a:schemeClr val="tx1"/>
                </a:solidFill>
                <a:latin typeface="Times New Roman" panose="02020603050405020304" pitchFamily="18" charset="0"/>
                <a:ea typeface="ＭＳ Ｐゴシック" panose="020B0600070205080204" pitchFamily="34" charset="-128"/>
              </a:defRPr>
            </a:lvl2pPr>
            <a:lvl3pPr eaLnBrk="0" hangingPunct="0">
              <a:defRPr sz="2400">
                <a:solidFill>
                  <a:schemeClr val="tx1"/>
                </a:solidFill>
                <a:latin typeface="Times New Roman" panose="02020603050405020304" pitchFamily="18" charset="0"/>
                <a:ea typeface="ＭＳ Ｐゴシック" panose="020B0600070205080204" pitchFamily="34" charset="-128"/>
              </a:defRPr>
            </a:lvl3pPr>
            <a:lvl4pPr eaLnBrk="0" hangingPunct="0">
              <a:defRPr sz="2400">
                <a:solidFill>
                  <a:schemeClr val="tx1"/>
                </a:solidFill>
                <a:latin typeface="Times New Roman" panose="02020603050405020304" pitchFamily="18" charset="0"/>
                <a:ea typeface="ＭＳ Ｐゴシック" panose="020B0600070205080204" pitchFamily="34" charset="-128"/>
              </a:defRPr>
            </a:lvl4pPr>
            <a:lvl5pPr eaLnBrk="0" hangingPunct="0">
              <a:defRPr sz="24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D862C302-3469-6D48-ACE1-A0BA2D25B50F}" type="slidenum">
              <a:rPr lang="en-US" altLang="en-US" sz="1400"/>
              <a:pPr eaLnBrk="1" hangingPunct="1"/>
              <a:t>20</a:t>
            </a:fld>
            <a:endParaRPr lang="en-US" altLang="en-US" sz="1400"/>
          </a:p>
        </p:txBody>
      </p:sp>
      <p:sp>
        <p:nvSpPr>
          <p:cNvPr id="6" name="Down Arrow 5">
            <a:extLst>
              <a:ext uri="{FF2B5EF4-FFF2-40B4-BE49-F238E27FC236}">
                <a16:creationId xmlns:a16="http://schemas.microsoft.com/office/drawing/2014/main" id="{C9F6605F-A487-084E-8DF1-D0655AA55447}"/>
              </a:ext>
            </a:extLst>
          </p:cNvPr>
          <p:cNvSpPr/>
          <p:nvPr/>
        </p:nvSpPr>
        <p:spPr bwMode="auto">
          <a:xfrm>
            <a:off x="2590800" y="2971800"/>
            <a:ext cx="4876800" cy="1981200"/>
          </a:xfrm>
          <a:prstGeom prst="downArrow">
            <a:avLst>
              <a:gd name="adj1" fmla="val 50000"/>
              <a:gd name="adj2" fmla="val 48954"/>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wrap="none"/>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37931725" indent="-37474525" eaLnBrk="0" hangingPunct="0">
              <a:defRPr sz="2400">
                <a:solidFill>
                  <a:schemeClr val="tx1"/>
                </a:solidFill>
                <a:latin typeface="Times New Roman" panose="02020603050405020304" pitchFamily="18" charset="0"/>
                <a:ea typeface="ＭＳ Ｐゴシック" panose="020B0600070205080204" pitchFamily="34" charset="-128"/>
              </a:defRPr>
            </a:lvl2pPr>
            <a:lvl3pPr eaLnBrk="0" hangingPunct="0">
              <a:defRPr sz="2400">
                <a:solidFill>
                  <a:schemeClr val="tx1"/>
                </a:solidFill>
                <a:latin typeface="Times New Roman" panose="02020603050405020304" pitchFamily="18" charset="0"/>
                <a:ea typeface="ＭＳ Ｐゴシック" panose="020B0600070205080204" pitchFamily="34" charset="-128"/>
              </a:defRPr>
            </a:lvl3pPr>
            <a:lvl4pPr eaLnBrk="0" hangingPunct="0">
              <a:defRPr sz="2400">
                <a:solidFill>
                  <a:schemeClr val="tx1"/>
                </a:solidFill>
                <a:latin typeface="Times New Roman" panose="02020603050405020304" pitchFamily="18" charset="0"/>
                <a:ea typeface="ＭＳ Ｐゴシック" panose="020B0600070205080204" pitchFamily="34" charset="-128"/>
              </a:defRPr>
            </a:lvl4pPr>
            <a:lvl5pPr eaLnBrk="0" hangingPunct="0">
              <a:defRPr sz="24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3600" dirty="0">
                <a:solidFill>
                  <a:schemeClr val="bg1"/>
                </a:solidFill>
              </a:rPr>
              <a:t>   </a:t>
            </a:r>
            <a:r>
              <a:rPr lang="en-US" altLang="en-US" sz="2800" dirty="0">
                <a:solidFill>
                  <a:schemeClr val="bg1"/>
                </a:solidFill>
              </a:rPr>
              <a:t>Increasing </a:t>
            </a:r>
          </a:p>
          <a:p>
            <a:pPr eaLnBrk="1" hangingPunct="1"/>
            <a:r>
              <a:rPr lang="en-US" altLang="en-US" sz="2800" dirty="0">
                <a:solidFill>
                  <a:schemeClr val="bg1"/>
                </a:solidFill>
              </a:rPr>
              <a:t>  </a:t>
            </a:r>
            <a:r>
              <a:rPr lang="en-US" altLang="en-US" sz="2800" dirty="0" err="1">
                <a:solidFill>
                  <a:schemeClr val="tx2">
                    <a:lumMod val="50000"/>
                  </a:schemeClr>
                </a:solidFill>
              </a:rPr>
              <a:t>market+media</a:t>
            </a:r>
            <a:endParaRPr lang="en-US" altLang="en-US" sz="2800" dirty="0">
              <a:solidFill>
                <a:schemeClr val="tx2">
                  <a:lumMod val="50000"/>
                </a:schemeClr>
              </a:solidFill>
            </a:endParaRPr>
          </a:p>
          <a:p>
            <a:pPr eaLnBrk="1" hangingPunct="1"/>
            <a:r>
              <a:rPr lang="en-US" altLang="en-US" sz="2800" dirty="0">
                <a:solidFill>
                  <a:schemeClr val="tx2">
                    <a:lumMod val="50000"/>
                  </a:schemeClr>
                </a:solidFill>
              </a:rPr>
              <a:t>    </a:t>
            </a:r>
            <a:r>
              <a:rPr lang="en-US" altLang="en-US" sz="2800" dirty="0">
                <a:solidFill>
                  <a:srgbClr val="FF0000"/>
                </a:solidFill>
              </a:rPr>
              <a:t>dependence</a:t>
            </a:r>
          </a:p>
          <a:p>
            <a:pPr eaLnBrk="1" hangingPunct="1"/>
            <a:r>
              <a:rPr lang="en-US" altLang="en-US" sz="2000" dirty="0">
                <a:solidFill>
                  <a:srgbClr val="FF0000"/>
                </a:solidFill>
              </a:rPr>
              <a:t>      (GAFA,BATX)   </a:t>
            </a:r>
          </a:p>
        </p:txBody>
      </p:sp>
    </p:spTree>
    <p:extLst>
      <p:ext uri="{BB962C8B-B14F-4D97-AF65-F5344CB8AC3E}">
        <p14:creationId xmlns:p14="http://schemas.microsoft.com/office/powerpoint/2010/main" val="838011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36633-5AB3-FBEE-B629-79799197807A}"/>
              </a:ext>
            </a:extLst>
          </p:cNvPr>
          <p:cNvSpPr>
            <a:spLocks noGrp="1"/>
          </p:cNvSpPr>
          <p:nvPr>
            <p:ph type="title"/>
          </p:nvPr>
        </p:nvSpPr>
        <p:spPr/>
        <p:txBody>
          <a:bodyPr/>
          <a:lstStyle/>
          <a:p>
            <a:r>
              <a:rPr lang="en-BE"/>
              <a:t>Future?</a:t>
            </a:r>
          </a:p>
        </p:txBody>
      </p:sp>
      <p:sp>
        <p:nvSpPr>
          <p:cNvPr id="3" name="Content Placeholder 2">
            <a:extLst>
              <a:ext uri="{FF2B5EF4-FFF2-40B4-BE49-F238E27FC236}">
                <a16:creationId xmlns:a16="http://schemas.microsoft.com/office/drawing/2014/main" id="{8A57DA72-9141-42AF-F146-9A009D2CC4D6}"/>
              </a:ext>
            </a:extLst>
          </p:cNvPr>
          <p:cNvSpPr>
            <a:spLocks noGrp="1"/>
          </p:cNvSpPr>
          <p:nvPr>
            <p:ph idx="1"/>
          </p:nvPr>
        </p:nvSpPr>
        <p:spPr/>
        <p:txBody>
          <a:bodyPr/>
          <a:lstStyle/>
          <a:p>
            <a:r>
              <a:rPr lang="en-BE" sz="3600" b="1" dirty="0">
                <a:solidFill>
                  <a:srgbClr val="FFFF00"/>
                </a:solidFill>
              </a:rPr>
              <a:t>Omnilateralism</a:t>
            </a:r>
            <a:r>
              <a:rPr lang="en-BE" sz="3600" dirty="0"/>
              <a:t> advances all-inclusive global governance from only inter-</a:t>
            </a:r>
            <a:r>
              <a:rPr lang="en-BE" sz="3600" dirty="0">
                <a:solidFill>
                  <a:srgbClr val="FF0000"/>
                </a:solidFill>
              </a:rPr>
              <a:t>national</a:t>
            </a:r>
            <a:r>
              <a:rPr lang="en-BE" sz="3600" dirty="0"/>
              <a:t> towards widely  </a:t>
            </a:r>
            <a:r>
              <a:rPr lang="en-BE" sz="3600" b="1" u="sng" dirty="0">
                <a:solidFill>
                  <a:srgbClr val="FFFF00"/>
                </a:solidFill>
              </a:rPr>
              <a:t>inter-</a:t>
            </a:r>
            <a:r>
              <a:rPr lang="en-BE" sz="3600" b="1" i="1" u="sng" dirty="0">
                <a:solidFill>
                  <a:srgbClr val="FFFF00"/>
                </a:solidFill>
              </a:rPr>
              <a:t>popular </a:t>
            </a:r>
            <a:r>
              <a:rPr lang="en-BE" sz="3600" i="1" dirty="0">
                <a:solidFill>
                  <a:srgbClr val="FFFF00"/>
                </a:solidFill>
              </a:rPr>
              <a:t>monitory (not </a:t>
            </a:r>
            <a:r>
              <a:rPr lang="en-BE" sz="3600" i="1" dirty="0">
                <a:solidFill>
                  <a:srgbClr val="FF0000"/>
                </a:solidFill>
              </a:rPr>
              <a:t>monetary</a:t>
            </a:r>
            <a:r>
              <a:rPr lang="en-BE" sz="3600" i="1" dirty="0">
                <a:solidFill>
                  <a:srgbClr val="FFFF00"/>
                </a:solidFill>
              </a:rPr>
              <a:t>!) </a:t>
            </a:r>
            <a:r>
              <a:rPr lang="en-BE" sz="3600" b="1" i="1" dirty="0">
                <a:solidFill>
                  <a:srgbClr val="FFFF00"/>
                </a:solidFill>
              </a:rPr>
              <a:t>demo</a:t>
            </a:r>
            <a:r>
              <a:rPr lang="en-BE" sz="3600" i="1" dirty="0">
                <a:solidFill>
                  <a:srgbClr val="FFFF00"/>
                </a:solidFill>
              </a:rPr>
              <a:t>cracy </a:t>
            </a:r>
            <a:r>
              <a:rPr lang="en-BE" sz="3600" b="1" i="1" dirty="0">
                <a:solidFill>
                  <a:srgbClr val="FFFF00"/>
                </a:solidFill>
              </a:rPr>
              <a:t>of all stakeholders </a:t>
            </a:r>
            <a:r>
              <a:rPr lang="en-BE" sz="3600" dirty="0"/>
              <a:t>following the UN Charter’s</a:t>
            </a:r>
            <a:endParaRPr lang="en-BE" dirty="0">
              <a:solidFill>
                <a:srgbClr val="FFFF00"/>
              </a:solidFill>
            </a:endParaRPr>
          </a:p>
          <a:p>
            <a:pPr marL="0" indent="0">
              <a:buNone/>
            </a:pPr>
            <a:r>
              <a:rPr lang="en-BE" dirty="0">
                <a:solidFill>
                  <a:srgbClr val="FFFF00"/>
                </a:solidFill>
              </a:rPr>
              <a:t>               </a:t>
            </a:r>
            <a:r>
              <a:rPr lang="en-BE" sz="4000" dirty="0">
                <a:solidFill>
                  <a:srgbClr val="FFFF00"/>
                </a:solidFill>
              </a:rPr>
              <a:t> “</a:t>
            </a:r>
            <a:r>
              <a:rPr lang="en-BE" sz="4000" i="1" dirty="0">
                <a:solidFill>
                  <a:srgbClr val="FFFF00"/>
                </a:solidFill>
              </a:rPr>
              <a:t>We the </a:t>
            </a:r>
            <a:r>
              <a:rPr lang="en-BE" sz="4000" b="1" i="1" u="sng" dirty="0">
                <a:solidFill>
                  <a:srgbClr val="FFFF00"/>
                </a:solidFill>
              </a:rPr>
              <a:t>peoples</a:t>
            </a:r>
            <a:r>
              <a:rPr lang="en-BE" sz="4000" dirty="0">
                <a:solidFill>
                  <a:srgbClr val="FFFF00"/>
                </a:solidFill>
              </a:rPr>
              <a:t> …”</a:t>
            </a:r>
          </a:p>
        </p:txBody>
      </p:sp>
      <p:sp>
        <p:nvSpPr>
          <p:cNvPr id="4" name="Slide Number Placeholder 3">
            <a:extLst>
              <a:ext uri="{FF2B5EF4-FFF2-40B4-BE49-F238E27FC236}">
                <a16:creationId xmlns:a16="http://schemas.microsoft.com/office/drawing/2014/main" id="{1C16B0BD-F6D9-139B-096E-7C5140FBAB71}"/>
              </a:ext>
            </a:extLst>
          </p:cNvPr>
          <p:cNvSpPr>
            <a:spLocks noGrp="1"/>
          </p:cNvSpPr>
          <p:nvPr>
            <p:ph type="sldNum" sz="quarter" idx="12"/>
          </p:nvPr>
        </p:nvSpPr>
        <p:spPr/>
        <p:txBody>
          <a:bodyPr/>
          <a:lstStyle/>
          <a:p>
            <a:pPr>
              <a:defRPr/>
            </a:pPr>
            <a:fld id="{1052C884-B390-0142-A7F7-754C2F2147A2}" type="slidenum">
              <a:rPr lang="ja-JP" altLang="en-US" smtClean="0"/>
              <a:pPr>
                <a:defRPr/>
              </a:pPr>
              <a:t>21</a:t>
            </a:fld>
            <a:endParaRPr lang="ja-JP" altLang="en-US"/>
          </a:p>
        </p:txBody>
      </p:sp>
      <p:grpSp>
        <p:nvGrpSpPr>
          <p:cNvPr id="9" name="Group 8">
            <a:extLst>
              <a:ext uri="{FF2B5EF4-FFF2-40B4-BE49-F238E27FC236}">
                <a16:creationId xmlns:a16="http://schemas.microsoft.com/office/drawing/2014/main" id="{53361572-5D6A-E9EF-8ADA-6E972FAF3CAD}"/>
              </a:ext>
            </a:extLst>
          </p:cNvPr>
          <p:cNvGrpSpPr/>
          <p:nvPr/>
        </p:nvGrpSpPr>
        <p:grpSpPr>
          <a:xfrm>
            <a:off x="1403648" y="3127680"/>
            <a:ext cx="825840" cy="602640"/>
            <a:chOff x="5823164" y="2595535"/>
            <a:chExt cx="825840" cy="602640"/>
          </a:xfrm>
        </p:grpSpPr>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BA69870D-B140-8A8A-EBC7-280C5EF51621}"/>
                    </a:ext>
                  </a:extLst>
                </p14:cNvPr>
                <p14:cNvContentPartPr/>
                <p14:nvPr/>
              </p14:nvContentPartPr>
              <p14:xfrm>
                <a:off x="5919644" y="2646655"/>
                <a:ext cx="533520" cy="542160"/>
              </p14:xfrm>
            </p:contentPart>
          </mc:Choice>
          <mc:Fallback xmlns="">
            <p:pic>
              <p:nvPicPr>
                <p:cNvPr id="5" name="Ink 4">
                  <a:extLst>
                    <a:ext uri="{FF2B5EF4-FFF2-40B4-BE49-F238E27FC236}">
                      <a16:creationId xmlns:a16="http://schemas.microsoft.com/office/drawing/2014/main" id="{BA69870D-B140-8A8A-EBC7-280C5EF51621}"/>
                    </a:ext>
                  </a:extLst>
                </p:cNvPr>
                <p:cNvPicPr/>
                <p:nvPr/>
              </p:nvPicPr>
              <p:blipFill>
                <a:blip r:embed="rId3"/>
                <a:stretch>
                  <a:fillRect/>
                </a:stretch>
              </p:blipFill>
              <p:spPr>
                <a:xfrm>
                  <a:off x="5902004" y="2628655"/>
                  <a:ext cx="569160" cy="5778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8117D0A2-D92E-4D4F-D5C7-91CC498BCE27}"/>
                    </a:ext>
                  </a:extLst>
                </p14:cNvPr>
                <p14:cNvContentPartPr/>
                <p14:nvPr/>
              </p14:nvContentPartPr>
              <p14:xfrm>
                <a:off x="6447764" y="3188455"/>
                <a:ext cx="360" cy="360"/>
              </p14:xfrm>
            </p:contentPart>
          </mc:Choice>
          <mc:Fallback xmlns="">
            <p:pic>
              <p:nvPicPr>
                <p:cNvPr id="6" name="Ink 5">
                  <a:extLst>
                    <a:ext uri="{FF2B5EF4-FFF2-40B4-BE49-F238E27FC236}">
                      <a16:creationId xmlns:a16="http://schemas.microsoft.com/office/drawing/2014/main" id="{8117D0A2-D92E-4D4F-D5C7-91CC498BCE27}"/>
                    </a:ext>
                  </a:extLst>
                </p:cNvPr>
                <p:cNvPicPr/>
                <p:nvPr/>
              </p:nvPicPr>
              <p:blipFill>
                <a:blip r:embed="rId5"/>
                <a:stretch>
                  <a:fillRect/>
                </a:stretch>
              </p:blipFill>
              <p:spPr>
                <a:xfrm>
                  <a:off x="6429764" y="3170815"/>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31218EE5-FAFA-F04F-DD1B-0BA71E7E4464}"/>
                    </a:ext>
                  </a:extLst>
                </p14:cNvPr>
                <p14:cNvContentPartPr/>
                <p14:nvPr/>
              </p14:nvContentPartPr>
              <p14:xfrm>
                <a:off x="5823164" y="2595535"/>
                <a:ext cx="825840" cy="602640"/>
              </p14:xfrm>
            </p:contentPart>
          </mc:Choice>
          <mc:Fallback xmlns="">
            <p:pic>
              <p:nvPicPr>
                <p:cNvPr id="8" name="Ink 7">
                  <a:extLst>
                    <a:ext uri="{FF2B5EF4-FFF2-40B4-BE49-F238E27FC236}">
                      <a16:creationId xmlns:a16="http://schemas.microsoft.com/office/drawing/2014/main" id="{31218EE5-FAFA-F04F-DD1B-0BA71E7E4464}"/>
                    </a:ext>
                  </a:extLst>
                </p:cNvPr>
                <p:cNvPicPr/>
                <p:nvPr/>
              </p:nvPicPr>
              <p:blipFill>
                <a:blip r:embed="rId7"/>
                <a:stretch>
                  <a:fillRect/>
                </a:stretch>
              </p:blipFill>
              <p:spPr>
                <a:xfrm>
                  <a:off x="5805524" y="2577895"/>
                  <a:ext cx="861480" cy="638280"/>
                </a:xfrm>
                <a:prstGeom prst="rect">
                  <a:avLst/>
                </a:prstGeom>
              </p:spPr>
            </p:pic>
          </mc:Fallback>
        </mc:AlternateContent>
      </p:grpSp>
    </p:spTree>
    <p:extLst>
      <p:ext uri="{BB962C8B-B14F-4D97-AF65-F5344CB8AC3E}">
        <p14:creationId xmlns:p14="http://schemas.microsoft.com/office/powerpoint/2010/main" val="31356709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F4279-4B3A-0CCD-FCA7-2DC559018FEC}"/>
              </a:ext>
            </a:extLst>
          </p:cNvPr>
          <p:cNvSpPr>
            <a:spLocks noGrp="1"/>
          </p:cNvSpPr>
          <p:nvPr>
            <p:ph type="title"/>
          </p:nvPr>
        </p:nvSpPr>
        <p:spPr/>
        <p:txBody>
          <a:bodyPr/>
          <a:lstStyle/>
          <a:p>
            <a:r>
              <a:rPr lang="en-BE" dirty="0">
                <a:solidFill>
                  <a:srgbClr val="FFFF00"/>
                </a:solidFill>
              </a:rPr>
              <a:t>“Interpopular</a:t>
            </a:r>
            <a:r>
              <a:rPr lang="en-BE" dirty="0"/>
              <a:t>” into Wikipedia? </a:t>
            </a:r>
          </a:p>
        </p:txBody>
      </p:sp>
      <p:sp>
        <p:nvSpPr>
          <p:cNvPr id="3" name="Content Placeholder 2">
            <a:extLst>
              <a:ext uri="{FF2B5EF4-FFF2-40B4-BE49-F238E27FC236}">
                <a16:creationId xmlns:a16="http://schemas.microsoft.com/office/drawing/2014/main" id="{8BC9DC1E-B3AD-F291-549A-C7D4641052B1}"/>
              </a:ext>
            </a:extLst>
          </p:cNvPr>
          <p:cNvSpPr>
            <a:spLocks noGrp="1"/>
          </p:cNvSpPr>
          <p:nvPr>
            <p:ph idx="1"/>
          </p:nvPr>
        </p:nvSpPr>
        <p:spPr/>
        <p:txBody>
          <a:bodyPr/>
          <a:lstStyle/>
          <a:p>
            <a:r>
              <a:rPr lang="en-BE" dirty="0"/>
              <a:t>Neologisms like “</a:t>
            </a:r>
            <a:r>
              <a:rPr lang="en-BE" dirty="0">
                <a:solidFill>
                  <a:srgbClr val="FFFF00"/>
                </a:solidFill>
              </a:rPr>
              <a:t>interpopula</a:t>
            </a:r>
            <a:r>
              <a:rPr lang="en-BE" dirty="0"/>
              <a:t>r” need references in published texts to find acceptance by the moderation of Wikipedia</a:t>
            </a:r>
          </a:p>
          <a:p>
            <a:endParaRPr lang="en-BE" dirty="0"/>
          </a:p>
          <a:p>
            <a:r>
              <a:rPr lang="en-BE" dirty="0"/>
              <a:t>Please, send me any references wherever you use or encounter “</a:t>
            </a:r>
            <a:r>
              <a:rPr lang="en-BE" dirty="0">
                <a:solidFill>
                  <a:srgbClr val="FFFF00"/>
                </a:solidFill>
              </a:rPr>
              <a:t>interpopular</a:t>
            </a:r>
            <a:r>
              <a:rPr lang="en-BE" dirty="0"/>
              <a:t>”! </a:t>
            </a:r>
          </a:p>
          <a:p>
            <a:r>
              <a:rPr lang="en-BE" dirty="0"/>
              <a:t>With pleasure, I will send you my digital book on Omnilateralism in return.</a:t>
            </a:r>
          </a:p>
        </p:txBody>
      </p:sp>
      <p:sp>
        <p:nvSpPr>
          <p:cNvPr id="4" name="Slide Number Placeholder 3">
            <a:extLst>
              <a:ext uri="{FF2B5EF4-FFF2-40B4-BE49-F238E27FC236}">
                <a16:creationId xmlns:a16="http://schemas.microsoft.com/office/drawing/2014/main" id="{6D835719-FE53-2DB0-A008-4BAD8B302E8E}"/>
              </a:ext>
            </a:extLst>
          </p:cNvPr>
          <p:cNvSpPr>
            <a:spLocks noGrp="1"/>
          </p:cNvSpPr>
          <p:nvPr>
            <p:ph type="sldNum" sz="quarter" idx="12"/>
          </p:nvPr>
        </p:nvSpPr>
        <p:spPr/>
        <p:txBody>
          <a:bodyPr/>
          <a:lstStyle/>
          <a:p>
            <a:pPr>
              <a:defRPr/>
            </a:pPr>
            <a:fld id="{1052C884-B390-0142-A7F7-754C2F2147A2}" type="slidenum">
              <a:rPr lang="ja-JP" altLang="en-US" smtClean="0"/>
              <a:pPr>
                <a:defRPr/>
              </a:pPr>
              <a:t>22</a:t>
            </a:fld>
            <a:endParaRPr lang="ja-JP" altLang="en-US"/>
          </a:p>
        </p:txBody>
      </p:sp>
    </p:spTree>
    <p:extLst>
      <p:ext uri="{BB962C8B-B14F-4D97-AF65-F5344CB8AC3E}">
        <p14:creationId xmlns:p14="http://schemas.microsoft.com/office/powerpoint/2010/main" val="3386617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Number Placeholder 3">
            <a:extLst>
              <a:ext uri="{FF2B5EF4-FFF2-40B4-BE49-F238E27FC236}">
                <a16:creationId xmlns:a16="http://schemas.microsoft.com/office/drawing/2014/main" id="{6FC64CD7-5FAA-6D48-99D0-3BBFA4186B5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itchFamily="2" charset="2"/>
              <a:buChar char="l"/>
              <a:defRPr kumimoji="1"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Clr>
                <a:schemeClr val="tx1"/>
              </a:buClr>
              <a:buSzPct val="90000"/>
              <a:buChar char="–"/>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1"/>
              </a:buClr>
              <a:buSzPct val="60000"/>
              <a:buFont typeface="Wingdings" pitchFamily="2" charset="2"/>
              <a:buChar char="l"/>
              <a:defRPr kumimoji="1"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229AA96C-E574-DD40-85EE-5BEA356424AC}" type="slidenum">
              <a:rPr kumimoji="0" lang="ja-JP" altLang="en-US" sz="1400" smtClean="0"/>
              <a:pPr>
                <a:spcBef>
                  <a:spcPct val="0"/>
                </a:spcBef>
                <a:buClrTx/>
                <a:buSzTx/>
                <a:buFontTx/>
                <a:buNone/>
              </a:pPr>
              <a:t>23</a:t>
            </a:fld>
            <a:endParaRPr kumimoji="0" lang="ja-JP" altLang="en-US" sz="1400"/>
          </a:p>
        </p:txBody>
      </p:sp>
      <p:cxnSp>
        <p:nvCxnSpPr>
          <p:cNvPr id="41986" name="AutoShape 2">
            <a:extLst>
              <a:ext uri="{FF2B5EF4-FFF2-40B4-BE49-F238E27FC236}">
                <a16:creationId xmlns:a16="http://schemas.microsoft.com/office/drawing/2014/main" id="{0167A627-3F06-BC49-AFD1-9E9D0C2739EB}"/>
              </a:ext>
            </a:extLst>
          </p:cNvPr>
          <p:cNvCxnSpPr>
            <a:cxnSpLocks noChangeShapeType="1"/>
          </p:cNvCxnSpPr>
          <p:nvPr/>
        </p:nvCxnSpPr>
        <p:spPr bwMode="auto">
          <a:xfrm>
            <a:off x="304800" y="1371600"/>
            <a:ext cx="8534400" cy="0"/>
          </a:xfrm>
          <a:prstGeom prst="straightConnector1">
            <a:avLst/>
          </a:prstGeom>
          <a:noFill/>
          <a:ln w="38100">
            <a:solidFill>
              <a:srgbClr val="FF0000"/>
            </a:solidFill>
            <a:round/>
            <a:headEnd/>
            <a:tailEnd/>
          </a:ln>
          <a:extLst>
            <a:ext uri="{909E8E84-426E-40DD-AFC4-6F175D3DCCD1}">
              <a14:hiddenFill xmlns:a14="http://schemas.microsoft.com/office/drawing/2010/main">
                <a:noFill/>
              </a14:hiddenFill>
            </a:ext>
          </a:extLst>
        </p:spPr>
      </p:cxnSp>
      <p:sp>
        <p:nvSpPr>
          <p:cNvPr id="102403" name="Rectangle 3">
            <a:extLst>
              <a:ext uri="{FF2B5EF4-FFF2-40B4-BE49-F238E27FC236}">
                <a16:creationId xmlns:a16="http://schemas.microsoft.com/office/drawing/2014/main" id="{1AF03E30-39CC-6E47-AA6E-0FAA31870EAB}"/>
              </a:ext>
            </a:extLst>
          </p:cNvPr>
          <p:cNvSpPr>
            <a:spLocks noChangeArrowheads="1"/>
          </p:cNvSpPr>
          <p:nvPr/>
        </p:nvSpPr>
        <p:spPr bwMode="auto">
          <a:xfrm>
            <a:off x="381000" y="609600"/>
            <a:ext cx="8151440" cy="2677656"/>
          </a:xfrm>
          <a:prstGeom prst="rect">
            <a:avLst/>
          </a:prstGeom>
          <a:noFill/>
          <a:ln w="9525">
            <a:noFill/>
            <a:miter lim="800000"/>
            <a:headEnd/>
            <a:tailEnd/>
          </a:ln>
          <a:effectLst/>
        </p:spPr>
        <p:txBody>
          <a:bodyPr wrap="square">
            <a:spAutoFit/>
          </a:bodyPr>
          <a:lstStyle>
            <a:lvl1pPr eaLnBrk="0" hangingPunct="0">
              <a:defRPr kumimoji="1" sz="2400">
                <a:solidFill>
                  <a:schemeClr val="tx1"/>
                </a:solidFill>
                <a:latin typeface="Times New Roman" panose="02020603050405020304" pitchFamily="18" charset="0"/>
                <a:ea typeface="ＭＳ Ｐゴシック" panose="020B0600070205080204" pitchFamily="34" charset="-128"/>
              </a:defRPr>
            </a:lvl1pPr>
            <a:lvl2pPr marL="37931725" indent="-37474525" eaLnBrk="0" hangingPunct="0">
              <a:defRPr kumimoji="1" sz="2400">
                <a:solidFill>
                  <a:schemeClr val="tx1"/>
                </a:solidFill>
                <a:latin typeface="Times New Roman" panose="02020603050405020304" pitchFamily="18" charset="0"/>
                <a:ea typeface="ＭＳ Ｐゴシック" panose="020B0600070205080204" pitchFamily="34" charset="-128"/>
              </a:defRPr>
            </a:lvl2pPr>
            <a:lvl3pPr eaLnBrk="0" hangingPunct="0">
              <a:defRPr kumimoji="1" sz="2400">
                <a:solidFill>
                  <a:schemeClr val="tx1"/>
                </a:solidFill>
                <a:latin typeface="Times New Roman" panose="02020603050405020304" pitchFamily="18" charset="0"/>
                <a:ea typeface="ＭＳ Ｐゴシック" panose="020B0600070205080204" pitchFamily="34" charset="-128"/>
              </a:defRPr>
            </a:lvl3pPr>
            <a:lvl4pPr eaLnBrk="0" hangingPunct="0">
              <a:defRPr kumimoji="1" sz="2400">
                <a:solidFill>
                  <a:schemeClr val="tx1"/>
                </a:solidFill>
                <a:latin typeface="Times New Roman" panose="02020603050405020304" pitchFamily="18" charset="0"/>
                <a:ea typeface="ＭＳ Ｐゴシック" panose="020B0600070205080204" pitchFamily="34" charset="-128"/>
              </a:defRPr>
            </a:lvl4pPr>
            <a:lvl5pPr eaLnBrk="0" hangingPunct="0">
              <a:defRPr kumimoji="1" sz="2400">
                <a:solidFill>
                  <a:schemeClr val="tx1"/>
                </a:solidFill>
                <a:latin typeface="Times New Roman" panose="02020603050405020304" pitchFamily="18" charset="0"/>
                <a:ea typeface="ＭＳ Ｐゴシック" panose="020B0600070205080204" pitchFamily="34" charset="-128"/>
              </a:defRPr>
            </a:lvl5pPr>
            <a:lvl6pPr marL="4572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6pPr>
            <a:lvl7pPr marL="9144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7pPr>
            <a:lvl8pPr marL="1371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8pPr>
            <a:lvl9pPr marL="18288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endParaRPr lang="en-GB" dirty="0"/>
          </a:p>
          <a:p>
            <a:pPr eaLnBrk="1" hangingPunct="1">
              <a:defRPr/>
            </a:pPr>
            <a:r>
              <a:rPr lang="en-GB" dirty="0"/>
              <a:t>My “</a:t>
            </a:r>
            <a:r>
              <a:rPr lang="en-GB" i="1" dirty="0"/>
              <a:t>Memo-Thesis” </a:t>
            </a:r>
            <a:r>
              <a:rPr lang="en-GB" dirty="0"/>
              <a:t>(600 pages) digitally upon request:</a:t>
            </a:r>
          </a:p>
          <a:p>
            <a:pPr eaLnBrk="1" hangingPunct="1">
              <a:defRPr/>
            </a:pPr>
            <a:endParaRPr lang="en-GB" dirty="0"/>
          </a:p>
          <a:p>
            <a:pPr algn="ctr" eaLnBrk="1" hangingPunct="1">
              <a:defRPr/>
            </a:pPr>
            <a:r>
              <a:rPr lang="en-GB" sz="3600" i="1" dirty="0">
                <a:solidFill>
                  <a:srgbClr val="FFFF00"/>
                </a:solidFill>
              </a:rPr>
              <a:t>Opening to Omnilateralism</a:t>
            </a:r>
            <a:r>
              <a:rPr lang="en-GB" i="1" dirty="0"/>
              <a:t> </a:t>
            </a:r>
          </a:p>
          <a:p>
            <a:pPr eaLnBrk="1" hangingPunct="1">
              <a:defRPr/>
            </a:pPr>
            <a:r>
              <a:rPr lang="en-GB" sz="2000" i="1" dirty="0"/>
              <a:t>     Democratic governance for all, from local to global with stakeholders</a:t>
            </a:r>
          </a:p>
          <a:p>
            <a:pPr algn="ctr" eaLnBrk="1" hangingPunct="1">
              <a:defRPr/>
            </a:pPr>
            <a:r>
              <a:rPr lang="en-GB" sz="2000" i="1" dirty="0"/>
              <a:t> </a:t>
            </a:r>
            <a:r>
              <a:rPr lang="ja-JP" altLang="en-US" sz="2000" i="1"/>
              <a:t>汎地球主義　全边主義”</a:t>
            </a:r>
            <a:endParaRPr lang="de-DE" altLang="ja-JP" sz="2000" dirty="0"/>
          </a:p>
          <a:p>
            <a:pPr algn="ctr" eaLnBrk="1" hangingPunct="1">
              <a:defRPr/>
            </a:pPr>
            <a:r>
              <a:rPr lang="en-GB" sz="2000" dirty="0" err="1"/>
              <a:t>AuthorHouse</a:t>
            </a:r>
            <a:r>
              <a:rPr lang="en-GB" sz="2000" dirty="0"/>
              <a:t> UK, 2021</a:t>
            </a:r>
            <a:endParaRPr kumimoji="0" lang="en-US" altLang="en-US" sz="2000" b="1" dirty="0">
              <a:solidFill>
                <a:schemeClr val="folHlink"/>
              </a:solidFill>
              <a:effectLst>
                <a:outerShdw blurRad="38100" dist="38100" dir="2700000" algn="tl">
                  <a:srgbClr val="000000"/>
                </a:outerShdw>
              </a:effectLst>
              <a:latin typeface="Arial" panose="020B0604020202020204" pitchFamily="34" charset="0"/>
            </a:endParaRPr>
          </a:p>
        </p:txBody>
      </p:sp>
      <p:sp>
        <p:nvSpPr>
          <p:cNvPr id="41988" name="Rectangle 4">
            <a:extLst>
              <a:ext uri="{FF2B5EF4-FFF2-40B4-BE49-F238E27FC236}">
                <a16:creationId xmlns:a16="http://schemas.microsoft.com/office/drawing/2014/main" id="{666D7FC8-BF22-AC4F-BA6B-885AA1736386}"/>
              </a:ext>
            </a:extLst>
          </p:cNvPr>
          <p:cNvSpPr>
            <a:spLocks noChangeArrowheads="1"/>
          </p:cNvSpPr>
          <p:nvPr/>
        </p:nvSpPr>
        <p:spPr bwMode="auto">
          <a:xfrm>
            <a:off x="1219200" y="1676400"/>
            <a:ext cx="6781800" cy="572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itchFamily="2" charset="2"/>
              <a:buChar char="l"/>
              <a:defRPr kumimoji="1"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Clr>
                <a:schemeClr val="tx1"/>
              </a:buClr>
              <a:buSzPct val="90000"/>
              <a:buChar char="–"/>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1"/>
              </a:buClr>
              <a:buSzPct val="60000"/>
              <a:buFont typeface="Wingdings" pitchFamily="2" charset="2"/>
              <a:buChar char="l"/>
              <a:defRPr kumimoji="1"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9pPr>
          </a:lstStyle>
          <a:p>
            <a:pPr>
              <a:lnSpc>
                <a:spcPct val="80000"/>
              </a:lnSpc>
              <a:spcBef>
                <a:spcPct val="50000"/>
              </a:spcBef>
              <a:buClr>
                <a:srgbClr val="009900"/>
              </a:buClr>
              <a:buSzTx/>
              <a:buFontTx/>
              <a:buNone/>
            </a:pPr>
            <a:endParaRPr kumimoji="0" lang="en-GB" altLang="en-US" sz="2200" b="1" u="sng" dirty="0">
              <a:solidFill>
                <a:srgbClr val="FFFFCC"/>
              </a:solidFill>
              <a:latin typeface="Arial" panose="020B0604020202020204" pitchFamily="34" charset="0"/>
            </a:endParaRPr>
          </a:p>
          <a:p>
            <a:pPr algn="ctr">
              <a:lnSpc>
                <a:spcPct val="80000"/>
              </a:lnSpc>
              <a:spcBef>
                <a:spcPct val="50000"/>
              </a:spcBef>
              <a:buClr>
                <a:srgbClr val="009900"/>
              </a:buClr>
              <a:buSzTx/>
              <a:buFontTx/>
              <a:buNone/>
            </a:pPr>
            <a:endParaRPr kumimoji="0" lang="en-GB" altLang="en-US" sz="2800" b="1" i="1" dirty="0">
              <a:solidFill>
                <a:srgbClr val="FFFFCC"/>
              </a:solidFill>
              <a:latin typeface="Arial" panose="020B0604020202020204" pitchFamily="34" charset="0"/>
            </a:endParaRPr>
          </a:p>
          <a:p>
            <a:pPr algn="ctr">
              <a:lnSpc>
                <a:spcPct val="80000"/>
              </a:lnSpc>
              <a:spcBef>
                <a:spcPct val="50000"/>
              </a:spcBef>
              <a:buClr>
                <a:srgbClr val="009900"/>
              </a:buClr>
              <a:buSzTx/>
              <a:buFontTx/>
              <a:buNone/>
            </a:pPr>
            <a:endParaRPr kumimoji="0" lang="en-GB" altLang="en-US" sz="2400" u="sng" dirty="0">
              <a:solidFill>
                <a:srgbClr val="FFFFCC"/>
              </a:solidFill>
              <a:latin typeface="Arial" panose="020B0604020202020204" pitchFamily="34" charset="0"/>
            </a:endParaRPr>
          </a:p>
          <a:p>
            <a:pPr algn="ctr">
              <a:lnSpc>
                <a:spcPct val="80000"/>
              </a:lnSpc>
              <a:spcBef>
                <a:spcPct val="50000"/>
              </a:spcBef>
              <a:buClr>
                <a:srgbClr val="009900"/>
              </a:buClr>
              <a:buSzTx/>
              <a:buFontTx/>
              <a:buNone/>
            </a:pPr>
            <a:endParaRPr kumimoji="0" lang="en-GB" altLang="en-US" sz="2400" u="sng" dirty="0">
              <a:solidFill>
                <a:srgbClr val="FFFFCC"/>
              </a:solidFill>
              <a:latin typeface="Arial" panose="020B0604020202020204" pitchFamily="34" charset="0"/>
            </a:endParaRPr>
          </a:p>
          <a:p>
            <a:pPr algn="ctr">
              <a:lnSpc>
                <a:spcPct val="80000"/>
              </a:lnSpc>
              <a:spcBef>
                <a:spcPct val="50000"/>
              </a:spcBef>
              <a:buClr>
                <a:srgbClr val="009900"/>
              </a:buClr>
              <a:buSzTx/>
              <a:buFontTx/>
              <a:buNone/>
            </a:pPr>
            <a:endParaRPr kumimoji="0" lang="en-GB" altLang="en-US" sz="2400" dirty="0">
              <a:solidFill>
                <a:srgbClr val="FFFFCC"/>
              </a:solidFill>
              <a:latin typeface="Arial" panose="020B0604020202020204" pitchFamily="34" charset="0"/>
            </a:endParaRPr>
          </a:p>
          <a:p>
            <a:pPr algn="ctr">
              <a:lnSpc>
                <a:spcPct val="80000"/>
              </a:lnSpc>
              <a:spcBef>
                <a:spcPct val="50000"/>
              </a:spcBef>
              <a:buClr>
                <a:srgbClr val="009900"/>
              </a:buClr>
              <a:buSzTx/>
              <a:buFontTx/>
              <a:buNone/>
            </a:pPr>
            <a:r>
              <a:rPr kumimoji="0" lang="en-GB" altLang="en-US" sz="2400" dirty="0">
                <a:solidFill>
                  <a:srgbClr val="FFFFCC"/>
                </a:solidFill>
                <a:latin typeface="Arial" panose="020B0604020202020204" pitchFamily="34" charset="0"/>
              </a:rPr>
              <a:t>                </a:t>
            </a:r>
          </a:p>
          <a:p>
            <a:pPr algn="ctr">
              <a:lnSpc>
                <a:spcPct val="80000"/>
              </a:lnSpc>
              <a:spcBef>
                <a:spcPct val="50000"/>
              </a:spcBef>
              <a:buClr>
                <a:srgbClr val="009900"/>
              </a:buClr>
              <a:buSzTx/>
              <a:buFontTx/>
              <a:buNone/>
            </a:pPr>
            <a:endParaRPr kumimoji="0" lang="en-GB" altLang="en-US" sz="2400" dirty="0">
              <a:solidFill>
                <a:srgbClr val="FFFFCC"/>
              </a:solidFill>
              <a:latin typeface="Arial" panose="020B0604020202020204" pitchFamily="34" charset="0"/>
            </a:endParaRPr>
          </a:p>
          <a:p>
            <a:pPr algn="ctr">
              <a:lnSpc>
                <a:spcPct val="80000"/>
              </a:lnSpc>
              <a:spcBef>
                <a:spcPct val="50000"/>
              </a:spcBef>
              <a:buClr>
                <a:srgbClr val="009900"/>
              </a:buClr>
              <a:buSzTx/>
              <a:buFontTx/>
              <a:buNone/>
            </a:pPr>
            <a:endParaRPr kumimoji="0" lang="en-GB" altLang="en-US" sz="2400" dirty="0">
              <a:solidFill>
                <a:srgbClr val="FFFFCC"/>
              </a:solidFill>
              <a:latin typeface="Arial" panose="020B0604020202020204" pitchFamily="34" charset="0"/>
            </a:endParaRPr>
          </a:p>
          <a:p>
            <a:pPr algn="ctr">
              <a:lnSpc>
                <a:spcPct val="80000"/>
              </a:lnSpc>
              <a:spcBef>
                <a:spcPct val="50000"/>
              </a:spcBef>
              <a:buClr>
                <a:srgbClr val="009900"/>
              </a:buClr>
              <a:buSzTx/>
              <a:buFontTx/>
              <a:buNone/>
            </a:pPr>
            <a:r>
              <a:rPr kumimoji="0" lang="en-GB" altLang="en-US" sz="2400" dirty="0">
                <a:solidFill>
                  <a:srgbClr val="FFFFCC"/>
                </a:solidFill>
                <a:latin typeface="Arial" panose="020B0604020202020204" pitchFamily="34" charset="0"/>
              </a:rPr>
              <a:t> </a:t>
            </a:r>
            <a:r>
              <a:rPr kumimoji="0" lang="ja-JP" altLang="en-US" sz="2400">
                <a:solidFill>
                  <a:srgbClr val="FFFFCC"/>
                </a:solidFill>
                <a:latin typeface="Arial" panose="020B0604020202020204" pitchFamily="34" charset="0"/>
              </a:rPr>
              <a:t>　　　　　　　</a:t>
            </a:r>
            <a:r>
              <a:rPr kumimoji="0" lang="en-GB" altLang="en-US" sz="2400" dirty="0">
                <a:latin typeface="Arial" panose="020B0604020202020204" pitchFamily="34" charset="0"/>
                <a:hlinkClick r:id="rId3">
                  <a:extLst>
                    <a:ext uri="{A12FA001-AC4F-418D-AE19-62706E023703}">
                      <ahyp:hlinkClr xmlns:ahyp="http://schemas.microsoft.com/office/drawing/2018/hyperlinkcolor" val="tx"/>
                    </a:ext>
                  </a:extLst>
                </a:hlinkClick>
              </a:rPr>
              <a:t>http://omnilateralism.blogspot.com</a:t>
            </a:r>
            <a:r>
              <a:rPr kumimoji="0" lang="ja-JP" altLang="en-US" sz="2400">
                <a:latin typeface="Arial" panose="020B0604020202020204" pitchFamily="34" charset="0"/>
              </a:rPr>
              <a:t>　</a:t>
            </a:r>
            <a:endParaRPr kumimoji="0" lang="en-GB" altLang="en-US" sz="2400" dirty="0">
              <a:latin typeface="Arial" panose="020B0604020202020204" pitchFamily="34" charset="0"/>
            </a:endParaRPr>
          </a:p>
          <a:p>
            <a:pPr algn="ctr">
              <a:lnSpc>
                <a:spcPct val="80000"/>
              </a:lnSpc>
              <a:spcBef>
                <a:spcPct val="50000"/>
              </a:spcBef>
              <a:buClr>
                <a:srgbClr val="009900"/>
              </a:buClr>
              <a:buSzTx/>
              <a:buFontTx/>
              <a:buNone/>
            </a:pPr>
            <a:endParaRPr kumimoji="0" lang="en-GB" altLang="en-US" sz="2400" dirty="0">
              <a:solidFill>
                <a:srgbClr val="FFFFCC"/>
              </a:solidFill>
              <a:latin typeface="Arial" panose="020B0604020202020204" pitchFamily="34" charset="0"/>
            </a:endParaRPr>
          </a:p>
          <a:p>
            <a:pPr algn="ctr">
              <a:lnSpc>
                <a:spcPct val="80000"/>
              </a:lnSpc>
              <a:spcBef>
                <a:spcPct val="50000"/>
              </a:spcBef>
              <a:buClr>
                <a:srgbClr val="009900"/>
              </a:buClr>
              <a:buSzTx/>
              <a:buFontTx/>
              <a:buNone/>
            </a:pPr>
            <a:endParaRPr kumimoji="0" lang="en-GB" altLang="en-US" sz="2400" u="sng" dirty="0">
              <a:latin typeface="Arial" panose="020B0604020202020204" pitchFamily="34" charset="0"/>
            </a:endParaRPr>
          </a:p>
          <a:p>
            <a:pPr algn="ctr">
              <a:lnSpc>
                <a:spcPct val="80000"/>
              </a:lnSpc>
              <a:spcBef>
                <a:spcPct val="50000"/>
              </a:spcBef>
              <a:buClr>
                <a:srgbClr val="009900"/>
              </a:buClr>
              <a:buSzTx/>
              <a:buFontTx/>
              <a:buNone/>
            </a:pPr>
            <a:r>
              <a:rPr kumimoji="0" lang="en-GB" altLang="en-US" sz="2400" i="1" dirty="0">
                <a:solidFill>
                  <a:schemeClr val="folHlink"/>
                </a:solidFill>
                <a:latin typeface="Arial" panose="020B0604020202020204" pitchFamily="34" charset="0"/>
              </a:rPr>
              <a:t>					</a:t>
            </a:r>
          </a:p>
        </p:txBody>
      </p:sp>
      <p:sp>
        <p:nvSpPr>
          <p:cNvPr id="41989" name="Rectangle 7">
            <a:extLst>
              <a:ext uri="{FF2B5EF4-FFF2-40B4-BE49-F238E27FC236}">
                <a16:creationId xmlns:a16="http://schemas.microsoft.com/office/drawing/2014/main" id="{F4B23C04-6258-0B49-B588-0CD21E919255}"/>
              </a:ext>
            </a:extLst>
          </p:cNvPr>
          <p:cNvSpPr>
            <a:spLocks noChangeArrowheads="1"/>
          </p:cNvSpPr>
          <p:nvPr/>
        </p:nvSpPr>
        <p:spPr bwMode="auto">
          <a:xfrm>
            <a:off x="1094984" y="1385888"/>
            <a:ext cx="746564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2"/>
              </a:buClr>
              <a:buSzPct val="80000"/>
              <a:buFont typeface="Wingdings" pitchFamily="2" charset="2"/>
              <a:buChar char="l"/>
              <a:defRPr kumimoji="1"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Clr>
                <a:schemeClr val="tx1"/>
              </a:buClr>
              <a:buSzPct val="90000"/>
              <a:buChar char="–"/>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1"/>
              </a:buClr>
              <a:buSzPct val="60000"/>
              <a:buFont typeface="Wingdings" pitchFamily="2" charset="2"/>
              <a:buChar char="l"/>
              <a:defRPr kumimoji="1"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endParaRPr kumimoji="0" lang="en-GB" altLang="en-US" sz="6000" i="1" dirty="0">
              <a:solidFill>
                <a:srgbClr val="FFFF00"/>
              </a:solidFill>
              <a:latin typeface="Arial" panose="020B0604020202020204" pitchFamily="34" charset="0"/>
            </a:endParaRPr>
          </a:p>
          <a:p>
            <a:pPr eaLnBrk="1" hangingPunct="1">
              <a:spcBef>
                <a:spcPct val="0"/>
              </a:spcBef>
              <a:buClrTx/>
              <a:buSzTx/>
              <a:buFontTx/>
              <a:buNone/>
            </a:pPr>
            <a:r>
              <a:rPr kumimoji="0" lang="en-GB" altLang="en-US" sz="6000" i="1" dirty="0">
                <a:solidFill>
                  <a:srgbClr val="FFFF00"/>
                </a:solidFill>
                <a:latin typeface="Arial" panose="020B0604020202020204" pitchFamily="34" charset="0"/>
              </a:rPr>
              <a:t>  									</a:t>
            </a:r>
          </a:p>
          <a:p>
            <a:pPr eaLnBrk="1" hangingPunct="1">
              <a:spcBef>
                <a:spcPct val="0"/>
              </a:spcBef>
              <a:buClrTx/>
              <a:buSzTx/>
              <a:buFontTx/>
              <a:buNone/>
            </a:pPr>
            <a:r>
              <a:rPr kumimoji="0" lang="en-GB" altLang="en-US" sz="6000" i="1" dirty="0">
                <a:solidFill>
                  <a:srgbClr val="FFFF00"/>
                </a:solidFill>
                <a:latin typeface="Arial" panose="020B0604020202020204" pitchFamily="34" charset="0"/>
              </a:rPr>
              <a:t>			  </a:t>
            </a:r>
            <a:r>
              <a:rPr kumimoji="0" lang="en-GB" altLang="en-US" sz="4000" i="1" dirty="0">
                <a:solidFill>
                  <a:srgbClr val="FFFF00"/>
                </a:solidFill>
                <a:latin typeface="Arial" panose="020B0604020202020204" pitchFamily="34" charset="0"/>
              </a:rPr>
              <a:t>Thank you </a:t>
            </a:r>
            <a:r>
              <a:rPr kumimoji="0" lang="ja-JP" altLang="en-US" sz="4000" i="1">
                <a:solidFill>
                  <a:srgbClr val="FFFF00"/>
                </a:solidFill>
                <a:latin typeface="Arial" panose="020B0604020202020204" pitchFamily="34" charset="0"/>
              </a:rPr>
              <a:t>謝</a:t>
            </a:r>
            <a:r>
              <a:rPr kumimoji="0" lang="en-US" altLang="ja-JP" sz="4000" i="1" dirty="0">
                <a:solidFill>
                  <a:srgbClr val="FFFF00"/>
                </a:solidFill>
                <a:latin typeface="Arial" panose="020B0604020202020204" pitchFamily="34" charset="0"/>
              </a:rPr>
              <a:t>  !</a:t>
            </a:r>
            <a:endParaRPr lang="en-US" altLang="en-US" sz="4000" dirty="0"/>
          </a:p>
        </p:txBody>
      </p:sp>
      <p:sp>
        <p:nvSpPr>
          <p:cNvPr id="41990" name="Rectangle 6">
            <a:extLst>
              <a:ext uri="{FF2B5EF4-FFF2-40B4-BE49-F238E27FC236}">
                <a16:creationId xmlns:a16="http://schemas.microsoft.com/office/drawing/2014/main" id="{94345782-D82F-6246-9082-64204C20D869}"/>
              </a:ext>
            </a:extLst>
          </p:cNvPr>
          <p:cNvSpPr>
            <a:spLocks noChangeArrowheads="1"/>
          </p:cNvSpPr>
          <p:nvPr/>
        </p:nvSpPr>
        <p:spPr bwMode="auto">
          <a:xfrm>
            <a:off x="1676400" y="4157663"/>
            <a:ext cx="67818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2"/>
              </a:buClr>
              <a:buSzPct val="80000"/>
              <a:buFont typeface="Wingdings" pitchFamily="2" charset="2"/>
              <a:buChar char="l"/>
              <a:defRPr kumimoji="1"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Clr>
                <a:schemeClr val="tx1"/>
              </a:buClr>
              <a:buSzPct val="90000"/>
              <a:buChar char="–"/>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1"/>
              </a:buClr>
              <a:buSzPct val="60000"/>
              <a:buFont typeface="Wingdings" pitchFamily="2" charset="2"/>
              <a:buChar char="l"/>
              <a:defRPr kumimoji="1"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endParaRPr kumimoji="0" lang="en-GB" altLang="en-US" sz="2400" dirty="0">
              <a:solidFill>
                <a:srgbClr val="FFFFCC"/>
              </a:solidFill>
              <a:latin typeface="Arial" panose="020B0604020202020204" pitchFamily="34" charset="0"/>
            </a:endParaRPr>
          </a:p>
          <a:p>
            <a:pPr eaLnBrk="1" hangingPunct="1">
              <a:spcBef>
                <a:spcPct val="0"/>
              </a:spcBef>
              <a:buClrTx/>
              <a:buSzTx/>
              <a:buFontTx/>
              <a:buNone/>
            </a:pPr>
            <a:r>
              <a:rPr lang="ko-KR" altLang="en-US" sz="2800" dirty="0"/>
              <a:t> </a:t>
            </a:r>
            <a:r>
              <a:rPr lang="ko-KR" altLang="en-US" sz="2800" b="1" dirty="0">
                <a:solidFill>
                  <a:srgbClr val="FFFF00"/>
                </a:solidFill>
              </a:rPr>
              <a:t>고맙습니다 </a:t>
            </a:r>
            <a:r>
              <a:rPr lang="en-US" altLang="ko-KR" sz="2800" b="1" dirty="0">
                <a:solidFill>
                  <a:srgbClr val="FFFF00"/>
                </a:solidFill>
              </a:rPr>
              <a:t>   </a:t>
            </a:r>
            <a:endParaRPr kumimoji="0" lang="en-GB" altLang="en-US" sz="2400" dirty="0">
              <a:solidFill>
                <a:srgbClr val="FFFFCC"/>
              </a:solidFill>
              <a:latin typeface="Arial" panose="020B0604020202020204" pitchFamily="34" charset="0"/>
            </a:endParaRPr>
          </a:p>
          <a:p>
            <a:pPr eaLnBrk="1" hangingPunct="1">
              <a:spcBef>
                <a:spcPct val="0"/>
              </a:spcBef>
              <a:buClrTx/>
              <a:buSzTx/>
              <a:buFontTx/>
              <a:buNone/>
            </a:pPr>
            <a:endParaRPr kumimoji="0" lang="en-GB" altLang="en-US" sz="2400" dirty="0">
              <a:solidFill>
                <a:srgbClr val="FFFFCC"/>
              </a:solidFill>
              <a:latin typeface="Arial" panose="020B0604020202020204" pitchFamily="34" charset="0"/>
              <a:hlinkClick r:id="" action="ppaction://noaction">
                <a:extLst>
                  <a:ext uri="{A12FA001-AC4F-418D-AE19-62706E023703}">
                    <ahyp:hlinkClr xmlns:ahyp="http://schemas.microsoft.com/office/drawing/2018/hyperlinkcolor" val="tx"/>
                  </a:ext>
                </a:extLst>
              </a:hlinkClick>
            </a:endParaRPr>
          </a:p>
          <a:p>
            <a:pPr eaLnBrk="1" hangingPunct="1">
              <a:spcBef>
                <a:spcPct val="0"/>
              </a:spcBef>
              <a:buClrTx/>
              <a:buSzTx/>
              <a:buFontTx/>
              <a:buNone/>
            </a:pPr>
            <a:endParaRPr kumimoji="0" lang="en-GB" altLang="en-US" sz="2400" dirty="0">
              <a:solidFill>
                <a:srgbClr val="FF0033"/>
              </a:solidFill>
              <a:latin typeface="Arial" panose="020B0604020202020204" pitchFamily="34" charset="0"/>
              <a:hlinkClick r:id="" action="ppaction://noaction">
                <a:extLst>
                  <a:ext uri="{A12FA001-AC4F-418D-AE19-62706E023703}">
                    <ahyp:hlinkClr xmlns:ahyp="http://schemas.microsoft.com/office/drawing/2018/hyperlinkcolor" val="tx"/>
                  </a:ext>
                </a:extLst>
              </a:hlinkClick>
            </a:endParaRPr>
          </a:p>
          <a:p>
            <a:pPr eaLnBrk="1" hangingPunct="1">
              <a:spcBef>
                <a:spcPct val="0"/>
              </a:spcBef>
              <a:buClrTx/>
              <a:buSzTx/>
              <a:buFontTx/>
              <a:buNone/>
            </a:pPr>
            <a:endParaRPr kumimoji="0" lang="en-GB" altLang="en-US" sz="2400" dirty="0">
              <a:solidFill>
                <a:srgbClr val="FF0033"/>
              </a:solidFill>
              <a:latin typeface="Arial" panose="020B0604020202020204" pitchFamily="34" charset="0"/>
              <a:hlinkClick r:id="" action="ppaction://noaction">
                <a:extLst>
                  <a:ext uri="{A12FA001-AC4F-418D-AE19-62706E023703}">
                    <ahyp:hlinkClr xmlns:ahyp="http://schemas.microsoft.com/office/drawing/2018/hyperlinkcolor" val="tx"/>
                  </a:ext>
                </a:extLst>
              </a:hlinkClick>
            </a:endParaRPr>
          </a:p>
          <a:p>
            <a:pPr eaLnBrk="1" hangingPunct="1">
              <a:spcBef>
                <a:spcPct val="0"/>
              </a:spcBef>
              <a:buClrTx/>
              <a:buSzTx/>
              <a:buFontTx/>
              <a:buNone/>
            </a:pPr>
            <a:r>
              <a:rPr kumimoji="0" lang="en-GB" altLang="en-US" dirty="0">
                <a:latin typeface="Arial" panose="020B0604020202020204" pitchFamily="34" charset="0"/>
                <a:hlinkClick r:id="rId4">
                  <a:extLst>
                    <a:ext uri="{A12FA001-AC4F-418D-AE19-62706E023703}">
                      <ahyp:hlinkClr xmlns:ahyp="http://schemas.microsoft.com/office/drawing/2018/hyperlinkcolor" val="tx"/>
                    </a:ext>
                  </a:extLst>
                </a:hlinkClick>
              </a:rPr>
              <a:t>wolfgang.pape@gmail.com</a:t>
            </a:r>
            <a:endParaRPr kumimoji="0" lang="en-GB" altLang="en-US" dirty="0">
              <a:latin typeface="Arial" panose="020B0604020202020204" pitchFamily="34" charset="0"/>
            </a:endParaRPr>
          </a:p>
          <a:p>
            <a:pPr eaLnBrk="1" hangingPunct="1">
              <a:spcBef>
                <a:spcPct val="0"/>
              </a:spcBef>
              <a:buClrTx/>
              <a:buSzTx/>
              <a:buFontTx/>
              <a:buNone/>
            </a:pPr>
            <a:endParaRPr kumimoji="0" lang="en-GB" altLang="en-US" sz="2400" dirty="0">
              <a:solidFill>
                <a:srgbClr val="FFFFCC"/>
              </a:solidFill>
              <a:latin typeface="Arial" panose="020B0604020202020204" pitchFamily="34" charset="0"/>
            </a:endParaRPr>
          </a:p>
          <a:p>
            <a:pPr eaLnBrk="1" hangingPunct="1">
              <a:spcBef>
                <a:spcPct val="0"/>
              </a:spcBef>
              <a:buClrTx/>
              <a:buSzTx/>
              <a:buFontTx/>
              <a:buNone/>
            </a:pPr>
            <a:endParaRPr kumimoji="0" lang="en-GB" altLang="en-US" sz="2400" dirty="0">
              <a:solidFill>
                <a:srgbClr val="FFFFCC"/>
              </a:solidFill>
              <a:latin typeface="Arial" panose="020B0604020202020204" pitchFamily="34" charset="0"/>
            </a:endParaRPr>
          </a:p>
          <a:p>
            <a:pPr eaLnBrk="1" hangingPunct="1">
              <a:spcBef>
                <a:spcPct val="0"/>
              </a:spcBef>
              <a:buClrTx/>
              <a:buSzTx/>
              <a:buFontTx/>
              <a:buNone/>
            </a:pPr>
            <a:r>
              <a:rPr kumimoji="0" lang="en-GB" altLang="en-US" sz="2400" dirty="0">
                <a:solidFill>
                  <a:srgbClr val="FFFFCC"/>
                </a:solidFill>
                <a:latin typeface="Arial" panose="020B0604020202020204" pitchFamily="34" charset="0"/>
              </a:rPr>
              <a:t>						</a:t>
            </a:r>
          </a:p>
          <a:p>
            <a:pPr eaLnBrk="1" hangingPunct="1">
              <a:spcBef>
                <a:spcPct val="0"/>
              </a:spcBef>
              <a:buClrTx/>
              <a:buSzTx/>
              <a:buFontTx/>
              <a:buNone/>
            </a:pPr>
            <a:endParaRPr lang="en-US" altLang="en-US" sz="2400" dirty="0"/>
          </a:p>
        </p:txBody>
      </p:sp>
    </p:spTree>
    <p:extLst>
      <p:ext uri="{BB962C8B-B14F-4D97-AF65-F5344CB8AC3E}">
        <p14:creationId xmlns:p14="http://schemas.microsoft.com/office/powerpoint/2010/main" val="36563543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Title 1">
            <a:extLst>
              <a:ext uri="{FF2B5EF4-FFF2-40B4-BE49-F238E27FC236}">
                <a16:creationId xmlns:a16="http://schemas.microsoft.com/office/drawing/2014/main" id="{4A642036-7B52-F32F-2EF0-1CE0F190FE51}"/>
              </a:ext>
            </a:extLst>
          </p:cNvPr>
          <p:cNvSpPr>
            <a:spLocks noGrp="1"/>
          </p:cNvSpPr>
          <p:nvPr>
            <p:ph type="title"/>
          </p:nvPr>
        </p:nvSpPr>
        <p:spPr>
          <a:xfrm>
            <a:off x="685800" y="609600"/>
            <a:ext cx="7772400" cy="1143000"/>
          </a:xfrm>
        </p:spPr>
        <p:txBody>
          <a:bodyPr/>
          <a:lstStyle/>
          <a:p>
            <a:endParaRPr lang="en-US"/>
          </a:p>
        </p:txBody>
      </p:sp>
      <p:pic>
        <p:nvPicPr>
          <p:cNvPr id="1026" name="Picture 2">
            <a:extLst>
              <a:ext uri="{FF2B5EF4-FFF2-40B4-BE49-F238E27FC236}">
                <a16:creationId xmlns:a16="http://schemas.microsoft.com/office/drawing/2014/main" id="{0180D27F-1F46-3CDB-F5DC-D98F3700EC2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5800" y="2938463"/>
            <a:ext cx="3810000" cy="2200274"/>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6F5FF49D-3568-BD78-229A-16F0D1FD872D}"/>
              </a:ext>
            </a:extLst>
          </p:cNvPr>
          <p:cNvSpPr>
            <a:spLocks noChangeArrowheads="1"/>
          </p:cNvSpPr>
          <p:nvPr/>
        </p:nvSpPr>
        <p:spPr bwMode="auto">
          <a:xfrm>
            <a:off x="4648200" y="1981200"/>
            <a:ext cx="38100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marL="342900" marR="0" lvl="0" indent="-342900" defTabSz="914400" latinLnBrk="0">
              <a:lnSpc>
                <a:spcPct val="90000"/>
              </a:lnSpc>
              <a:spcBef>
                <a:spcPct val="20000"/>
              </a:spcBef>
              <a:buClr>
                <a:schemeClr val="accent2"/>
              </a:buClr>
              <a:buSzPct val="80000"/>
              <a:buFont typeface="Wingdings" pitchFamily="2" charset="2"/>
              <a:buChar char="l"/>
              <a:tabLst/>
            </a:pPr>
            <a:r>
              <a:rPr lang="en-US" altLang="en-BE" sz="900" b="1" i="0" u="none" strike="noStrike" cap="none" normalizeH="0" baseline="0" dirty="0">
                <a:ln>
                  <a:noFill/>
                </a:ln>
                <a:effectLst/>
                <a:latin typeface="+mn-lt"/>
                <a:ea typeface="+mn-ea"/>
              </a:rPr>
              <a:t>Alliances of data protection do not follow Factory Regions          </a:t>
            </a:r>
            <a:r>
              <a:rPr lang="en-US" altLang="en-BE" sz="900" b="0" i="1" u="none" strike="noStrike" cap="none" normalizeH="0" baseline="0" dirty="0">
                <a:ln>
                  <a:noFill/>
                </a:ln>
                <a:effectLst/>
                <a:latin typeface="+mn-lt"/>
                <a:ea typeface="+mn-ea"/>
              </a:rPr>
              <a:t>Source: </a:t>
            </a:r>
            <a:r>
              <a:rPr lang="en-US" altLang="en-BE" sz="900" i="1" dirty="0">
                <a:latin typeface="+mn-lt"/>
                <a:ea typeface="+mn-ea"/>
              </a:rPr>
              <a:t>ECIPE</a:t>
            </a:r>
            <a:r>
              <a:rPr lang="en-US" altLang="en-BE" sz="900" b="0" i="1" u="none" strike="noStrike" cap="none" normalizeH="0" baseline="0" dirty="0">
                <a:ln>
                  <a:noFill/>
                </a:ln>
                <a:effectLst/>
                <a:latin typeface="+mn-lt"/>
                <a:ea typeface="+mn-ea"/>
              </a:rPr>
              <a:t> using data from Ferracane and van der Marel (2024). The American model is marked in dark green, the European model in light green, and the China model in orange.</a:t>
            </a:r>
            <a:endParaRPr lang="en-US" altLang="en-BE" sz="900" b="0" i="0" u="none" strike="noStrike" cap="none" normalizeH="0" baseline="0" dirty="0">
              <a:ln>
                <a:noFill/>
              </a:ln>
              <a:effectLst/>
              <a:latin typeface="+mn-lt"/>
              <a:ea typeface="+mn-ea"/>
            </a:endParaRPr>
          </a:p>
          <a:p>
            <a:pPr marL="342900" marR="0" lvl="0" indent="-342900" defTabSz="914400" latinLnBrk="0">
              <a:lnSpc>
                <a:spcPct val="90000"/>
              </a:lnSpc>
              <a:spcBef>
                <a:spcPct val="20000"/>
              </a:spcBef>
              <a:buClr>
                <a:schemeClr val="accent2"/>
              </a:buClr>
              <a:buSzPct val="80000"/>
              <a:buFont typeface="Wingdings" pitchFamily="2" charset="2"/>
              <a:buChar char="l"/>
              <a:tabLst/>
            </a:pPr>
            <a:r>
              <a:rPr lang="en-US" altLang="en-BE" sz="900" b="0" i="0" u="none" strike="noStrike" cap="none" normalizeH="0" baseline="0" dirty="0">
                <a:ln>
                  <a:noFill/>
                </a:ln>
                <a:effectLst/>
                <a:latin typeface="+mn-lt"/>
                <a:ea typeface="+mn-ea"/>
              </a:rPr>
              <a:t>Membership in “Factory Asia,” for example, does not automatically translate into adherence to China’s data rules: Cambodia and Thailand follow different regulatory paths. Nor do close manufacturing partners of the European Union necessarily adopt EU standards. Turkey and Egypt, despite deep trade ties with Europe through integrated supply chains, operate data-protection regimes more closely aligned with China’s approach. Conversely, both Canada and Mexico, integral parts of “Factory North America”, have adopted frameworks broadly aligned with the EU model.</a:t>
            </a:r>
          </a:p>
          <a:p>
            <a:pPr marL="342900" marR="0" lvl="0" indent="-342900" defTabSz="914400" latinLnBrk="0">
              <a:lnSpc>
                <a:spcPct val="90000"/>
              </a:lnSpc>
              <a:spcBef>
                <a:spcPct val="20000"/>
              </a:spcBef>
              <a:buClr>
                <a:schemeClr val="accent2"/>
              </a:buClr>
              <a:buSzPct val="80000"/>
              <a:buFont typeface="Wingdings" pitchFamily="2" charset="2"/>
              <a:buChar char="l"/>
              <a:tabLst/>
            </a:pPr>
            <a:r>
              <a:rPr lang="en-US" altLang="en-BE" sz="900" b="0" i="0" u="none" strike="noStrike" cap="none" normalizeH="0" baseline="0" dirty="0">
                <a:ln>
                  <a:noFill/>
                </a:ln>
                <a:effectLst/>
                <a:latin typeface="+mn-lt"/>
                <a:ea typeface="+mn-ea"/>
              </a:rPr>
              <a:t>What data governance reveals, then, is not a narrow regulatory debate but the emerging architecture of </a:t>
            </a:r>
            <a:r>
              <a:rPr lang="en-US" altLang="en-BE" sz="900" b="0" i="0" u="none" strike="noStrike" cap="none" normalizeH="0" baseline="0" dirty="0" err="1">
                <a:ln>
                  <a:noFill/>
                </a:ln>
                <a:effectLst/>
                <a:latin typeface="+mn-lt"/>
                <a:ea typeface="+mn-ea"/>
              </a:rPr>
              <a:t>globalisation</a:t>
            </a:r>
            <a:r>
              <a:rPr lang="en-US" altLang="en-BE" sz="900" b="0" i="0" u="none" strike="noStrike" cap="none" normalizeH="0" baseline="0" dirty="0">
                <a:ln>
                  <a:noFill/>
                </a:ln>
                <a:effectLst/>
                <a:latin typeface="+mn-lt"/>
                <a:ea typeface="+mn-ea"/>
              </a:rPr>
              <a:t> itself. Across artificial intelligence, advanced semiconductors, and frontier research, international cooperation increasingly rests on shared rules, trusted institutions, and political alignment. U.S. cooperation with Japan and Korea illustrates this shift.</a:t>
            </a:r>
            <a:r>
              <a:rPr lang="en-US" altLang="en-BE" sz="900" b="0" i="0" u="none" strike="noStrike" cap="none" normalizeH="0" baseline="0" dirty="0">
                <a:ln>
                  <a:noFill/>
                </a:ln>
                <a:effectLst/>
                <a:latin typeface="+mn-lt"/>
                <a:ea typeface="+mn-ea"/>
                <a:hlinkClick r:id="rId3">
                  <a:extLst>
                    <a:ext uri="{A12FA001-AC4F-418D-AE19-62706E023703}">
                      <ahyp:hlinkClr xmlns:ahyp="http://schemas.microsoft.com/office/drawing/2018/hyperlinkcolor" val="tx"/>
                    </a:ext>
                  </a:extLst>
                </a:hlinkClick>
              </a:rPr>
              <a:t>[2]</a:t>
            </a:r>
            <a:r>
              <a:rPr lang="en-US" altLang="en-BE" sz="900" b="0" i="0" u="none" strike="noStrike" cap="none" normalizeH="0" baseline="0" dirty="0">
                <a:ln>
                  <a:noFill/>
                </a:ln>
                <a:effectLst/>
                <a:latin typeface="+mn-lt"/>
                <a:ea typeface="+mn-ea"/>
              </a:rPr>
              <a:t> Through dedicated technology partnerships, the United States has committed to deepening joint research in areas ranging from artificial intelligence to quantum computing, explicitly grounding that cooperation in shared standards and mutual trust with the two countries.</a:t>
            </a:r>
          </a:p>
        </p:txBody>
      </p:sp>
      <p:sp>
        <p:nvSpPr>
          <p:cNvPr id="2" name="Slide Number Placeholder 1">
            <a:extLst>
              <a:ext uri="{FF2B5EF4-FFF2-40B4-BE49-F238E27FC236}">
                <a16:creationId xmlns:a16="http://schemas.microsoft.com/office/drawing/2014/main" id="{4F84EAA8-C30A-5735-1F24-FF2BAC22AAD8}"/>
              </a:ext>
            </a:extLst>
          </p:cNvPr>
          <p:cNvSpPr>
            <a:spLocks noGrp="1"/>
          </p:cNvSpPr>
          <p:nvPr>
            <p:ph type="sldNum" sz="quarter" idx="12"/>
          </p:nvPr>
        </p:nvSpPr>
        <p:spPr>
          <a:xfrm>
            <a:off x="6553200" y="6248400"/>
            <a:ext cx="1905000" cy="457200"/>
          </a:xfrm>
        </p:spPr>
        <p:txBody>
          <a:bodyPr vert="horz" wrap="square" lIns="92075" tIns="46038" rIns="92075" bIns="46038" numCol="1" anchor="ctr" anchorCtr="0" compatLnSpc="1">
            <a:prstTxWarp prst="textNoShape">
              <a:avLst/>
            </a:prstTxWarp>
            <a:normAutofit/>
          </a:bodyPr>
          <a:lstStyle/>
          <a:p>
            <a:pPr>
              <a:spcAft>
                <a:spcPts val="600"/>
              </a:spcAft>
              <a:defRPr/>
            </a:pPr>
            <a:fld id="{3EF487BB-4BCE-3648-8217-65CEF4109A52}" type="slidenum">
              <a:rPr kumimoji="0" lang="ja-JP" altLang="en-US" kern="1200">
                <a:latin typeface="Times New Roman" panose="02020603050405020304" pitchFamily="18" charset="0"/>
                <a:ea typeface="ＭＳ Ｐゴシック" panose="020B0600070205080204" pitchFamily="34" charset="-128"/>
                <a:cs typeface="+mn-cs"/>
              </a:rPr>
              <a:pPr>
                <a:spcAft>
                  <a:spcPts val="600"/>
                </a:spcAft>
                <a:defRPr/>
              </a:pPr>
              <a:t>24</a:t>
            </a:fld>
            <a:endParaRPr kumimoji="0" lang="ja-JP" altLang="en-US" kern="1200">
              <a:latin typeface="Times New Roman" panose="02020603050405020304"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280305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5F705-65C7-85AD-15E5-55FDD0461DC2}"/>
              </a:ext>
            </a:extLst>
          </p:cNvPr>
          <p:cNvSpPr>
            <a:spLocks noGrp="1"/>
          </p:cNvSpPr>
          <p:nvPr>
            <p:ph type="title"/>
          </p:nvPr>
        </p:nvSpPr>
        <p:spPr>
          <a:xfrm>
            <a:off x="107504" y="332656"/>
            <a:ext cx="9036496" cy="1419944"/>
          </a:xfrm>
        </p:spPr>
        <p:txBody>
          <a:bodyPr/>
          <a:lstStyle/>
          <a:p>
            <a:pPr algn="just"/>
            <a:r>
              <a:rPr lang="en-GB" sz="2400" dirty="0">
                <a:effectLst/>
              </a:rPr>
              <a:t>World economy is shifting away from a system built on factories and physical goods toward one increasingly driven by intangible assets such as data, services, intellectual property, and knowledge-based collaboration</a:t>
            </a:r>
            <a:r>
              <a:rPr lang="en-GB" dirty="0">
                <a:effectLst/>
              </a:rPr>
              <a:t>.</a:t>
            </a:r>
            <a:endParaRPr lang="en-BE" dirty="0"/>
          </a:p>
        </p:txBody>
      </p:sp>
      <p:sp>
        <p:nvSpPr>
          <p:cNvPr id="3" name="Content Placeholder 2">
            <a:extLst>
              <a:ext uri="{FF2B5EF4-FFF2-40B4-BE49-F238E27FC236}">
                <a16:creationId xmlns:a16="http://schemas.microsoft.com/office/drawing/2014/main" id="{B81FA287-17B4-732D-16C9-486255D4B333}"/>
              </a:ext>
            </a:extLst>
          </p:cNvPr>
          <p:cNvSpPr>
            <a:spLocks noGrp="1"/>
          </p:cNvSpPr>
          <p:nvPr>
            <p:ph sz="half" idx="1"/>
          </p:nvPr>
        </p:nvSpPr>
        <p:spPr>
          <a:xfrm>
            <a:off x="718650" y="2708920"/>
            <a:ext cx="7739550" cy="3387080"/>
          </a:xfrm>
        </p:spPr>
        <p:txBody>
          <a:bodyPr/>
          <a:lstStyle/>
          <a:p>
            <a:pPr marL="0" indent="0">
              <a:buNone/>
            </a:pPr>
            <a:r>
              <a:rPr lang="en-GB" sz="2000" dirty="0"/>
              <a:t>Despite recent transatlantic frictions, the European Union and the United States continue to rank among the world’s strongest systems of rule of law, regulatory enforcement, and accountability. These are foundations that support unparalleled levels of bilateral investment in intangible and idea-based activities. Although governance quality has shown signs of backsliding on both sides of the Atlantic, both partners have demonstrated a capacity to bridge differences, as illustrated by the recent adoption of the EU–U.S.A. Data Privacy Framework.</a:t>
            </a:r>
            <a:endParaRPr lang="en-BE" sz="2000" dirty="0"/>
          </a:p>
        </p:txBody>
      </p:sp>
      <p:sp>
        <p:nvSpPr>
          <p:cNvPr id="4" name="Content Placeholder 3">
            <a:extLst>
              <a:ext uri="{FF2B5EF4-FFF2-40B4-BE49-F238E27FC236}">
                <a16:creationId xmlns:a16="http://schemas.microsoft.com/office/drawing/2014/main" id="{983F474A-62E1-5E6D-2D5F-338B996CC0F8}"/>
              </a:ext>
            </a:extLst>
          </p:cNvPr>
          <p:cNvSpPr>
            <a:spLocks noGrp="1"/>
          </p:cNvSpPr>
          <p:nvPr>
            <p:ph sz="half" idx="2"/>
          </p:nvPr>
        </p:nvSpPr>
        <p:spPr/>
        <p:txBody>
          <a:bodyPr/>
          <a:lstStyle/>
          <a:p>
            <a:endParaRPr lang="en-BE"/>
          </a:p>
        </p:txBody>
      </p:sp>
      <p:sp>
        <p:nvSpPr>
          <p:cNvPr id="5" name="Slide Number Placeholder 4">
            <a:extLst>
              <a:ext uri="{FF2B5EF4-FFF2-40B4-BE49-F238E27FC236}">
                <a16:creationId xmlns:a16="http://schemas.microsoft.com/office/drawing/2014/main" id="{11C3DB1C-2B66-764E-5CD7-6E1D229E1E66}"/>
              </a:ext>
            </a:extLst>
          </p:cNvPr>
          <p:cNvSpPr>
            <a:spLocks noGrp="1"/>
          </p:cNvSpPr>
          <p:nvPr>
            <p:ph type="sldNum" sz="quarter" idx="12"/>
          </p:nvPr>
        </p:nvSpPr>
        <p:spPr/>
        <p:txBody>
          <a:bodyPr/>
          <a:lstStyle/>
          <a:p>
            <a:pPr>
              <a:defRPr/>
            </a:pPr>
            <a:fld id="{C5F45084-80C5-8040-BE12-E5477C8305DA}" type="slidenum">
              <a:rPr lang="ja-JP" altLang="en-US" smtClean="0"/>
              <a:pPr>
                <a:defRPr/>
              </a:pPr>
              <a:t>25</a:t>
            </a:fld>
            <a:endParaRPr lang="ja-JP" altLang="en-US"/>
          </a:p>
        </p:txBody>
      </p:sp>
    </p:spTree>
    <p:extLst>
      <p:ext uri="{BB962C8B-B14F-4D97-AF65-F5344CB8AC3E}">
        <p14:creationId xmlns:p14="http://schemas.microsoft.com/office/powerpoint/2010/main" val="186668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14A93-3B41-0A49-B024-DCDDA24FC7F4}"/>
              </a:ext>
            </a:extLst>
          </p:cNvPr>
          <p:cNvSpPr>
            <a:spLocks noGrp="1"/>
          </p:cNvSpPr>
          <p:nvPr>
            <p:ph type="title"/>
          </p:nvPr>
        </p:nvSpPr>
        <p:spPr>
          <a:xfrm>
            <a:off x="395536" y="609600"/>
            <a:ext cx="8062664" cy="1143000"/>
          </a:xfrm>
        </p:spPr>
        <p:txBody>
          <a:bodyPr/>
          <a:lstStyle/>
          <a:p>
            <a:r>
              <a:rPr lang="en-GB" b="1" dirty="0"/>
              <a:t>Sec-Gen Guterres’ vision for </a:t>
            </a:r>
            <a:r>
              <a:rPr lang="en-GB" b="1" i="1" u="sng" dirty="0">
                <a:solidFill>
                  <a:srgbClr val="FFFF00"/>
                </a:solidFill>
              </a:rPr>
              <a:t>Civil Society, NGOs </a:t>
            </a:r>
            <a:r>
              <a:rPr lang="en-GB" b="1" dirty="0"/>
              <a:t>in UN:</a:t>
            </a:r>
            <a:br>
              <a:rPr lang="en-GB" b="1" dirty="0"/>
            </a:br>
            <a:r>
              <a:rPr lang="en-GB" sz="2000" b="1" dirty="0"/>
              <a:t>(7 May 2021) </a:t>
            </a:r>
            <a:endParaRPr lang="en-US" sz="2000" dirty="0"/>
          </a:p>
        </p:txBody>
      </p:sp>
      <p:sp>
        <p:nvSpPr>
          <p:cNvPr id="3" name="Content Placeholder 2">
            <a:extLst>
              <a:ext uri="{FF2B5EF4-FFF2-40B4-BE49-F238E27FC236}">
                <a16:creationId xmlns:a16="http://schemas.microsoft.com/office/drawing/2014/main" id="{89CCA6E9-5E1C-E44E-9542-D85AF647CF7B}"/>
              </a:ext>
            </a:extLst>
          </p:cNvPr>
          <p:cNvSpPr>
            <a:spLocks noGrp="1"/>
          </p:cNvSpPr>
          <p:nvPr>
            <p:ph idx="1"/>
          </p:nvPr>
        </p:nvSpPr>
        <p:spPr>
          <a:xfrm>
            <a:off x="395536" y="2348880"/>
            <a:ext cx="8208912" cy="3747120"/>
          </a:xfrm>
        </p:spPr>
        <p:txBody>
          <a:bodyPr/>
          <a:lstStyle/>
          <a:p>
            <a:pPr marL="0" indent="0">
              <a:buNone/>
            </a:pPr>
            <a:r>
              <a:rPr lang="en-GB" sz="2400" dirty="0"/>
              <a:t>Upon question from EU on his idea of a “</a:t>
            </a:r>
            <a:r>
              <a:rPr lang="en-GB" sz="2400" i="1" dirty="0">
                <a:solidFill>
                  <a:srgbClr val="FFFF00"/>
                </a:solidFill>
              </a:rPr>
              <a:t>more </a:t>
            </a:r>
            <a:r>
              <a:rPr lang="en-GB" sz="2400" b="1" i="1" u="sng" dirty="0">
                <a:solidFill>
                  <a:srgbClr val="FFFF00"/>
                </a:solidFill>
              </a:rPr>
              <a:t>inclusive</a:t>
            </a:r>
            <a:r>
              <a:rPr lang="en-GB" sz="2400" i="1" dirty="0">
                <a:solidFill>
                  <a:srgbClr val="FFFF00"/>
                </a:solidFill>
              </a:rPr>
              <a:t> UN</a:t>
            </a:r>
            <a:r>
              <a:rPr lang="en-GB" sz="2400" dirty="0">
                <a:solidFill>
                  <a:srgbClr val="FFFF00"/>
                </a:solidFill>
              </a:rPr>
              <a:t>”</a:t>
            </a:r>
            <a:r>
              <a:rPr lang="en-GB" sz="2400" dirty="0"/>
              <a:t>,    he identified a need for:</a:t>
            </a:r>
          </a:p>
          <a:p>
            <a:pPr marL="0" indent="0">
              <a:buNone/>
            </a:pPr>
            <a:r>
              <a:rPr lang="en-GB" sz="2400" i="1" dirty="0"/>
              <a:t> “…a </a:t>
            </a:r>
            <a:r>
              <a:rPr lang="en-GB" sz="2400" i="1" dirty="0">
                <a:solidFill>
                  <a:srgbClr val="FFFF00"/>
                </a:solidFill>
              </a:rPr>
              <a:t>mechanism to make sure that we integrate [civil society] contributions </a:t>
            </a:r>
            <a:r>
              <a:rPr lang="en-GB" sz="2400" i="1" u="sng" dirty="0">
                <a:solidFill>
                  <a:srgbClr val="FFFF00"/>
                </a:solidFill>
              </a:rPr>
              <a:t>in our strategic thinking, in our </a:t>
            </a:r>
            <a:r>
              <a:rPr lang="en-GB" sz="2400" b="1" i="1" u="sng" dirty="0">
                <a:solidFill>
                  <a:srgbClr val="FFFF00"/>
                </a:solidFill>
              </a:rPr>
              <a:t>decision-making”</a:t>
            </a:r>
          </a:p>
          <a:p>
            <a:pPr marL="0" indent="0">
              <a:buNone/>
            </a:pPr>
            <a:r>
              <a:rPr lang="en-GB" sz="2400" b="1" i="1" dirty="0">
                <a:solidFill>
                  <a:srgbClr val="FFFF00"/>
                </a:solidFill>
              </a:rPr>
              <a:t>      NGOs </a:t>
            </a:r>
            <a:r>
              <a:rPr lang="en-GB" sz="2400" b="1" i="1" dirty="0"/>
              <a:t>f</a:t>
            </a:r>
            <a:r>
              <a:rPr lang="en-GB" i="1" dirty="0"/>
              <a:t>rom</a:t>
            </a:r>
            <a:r>
              <a:rPr lang="en-GB" i="1" dirty="0">
                <a:solidFill>
                  <a:srgbClr val="FFFF00"/>
                </a:solidFill>
              </a:rPr>
              <a:t> private </a:t>
            </a:r>
            <a:r>
              <a:rPr lang="en-GB" b="1" i="1" dirty="0">
                <a:solidFill>
                  <a:srgbClr val="FFFF00"/>
                </a:solidFill>
              </a:rPr>
              <a:t>voices</a:t>
            </a:r>
            <a:r>
              <a:rPr lang="en-GB" i="1" dirty="0"/>
              <a:t> to </a:t>
            </a:r>
            <a:r>
              <a:rPr lang="en-GB" i="1" dirty="0">
                <a:solidFill>
                  <a:srgbClr val="FF0000"/>
                </a:solidFill>
              </a:rPr>
              <a:t>counting votes </a:t>
            </a:r>
            <a:r>
              <a:rPr lang="en-GB" i="1" dirty="0">
                <a:solidFill>
                  <a:srgbClr val="FFFF00"/>
                </a:solidFill>
              </a:rPr>
              <a:t>in </a:t>
            </a:r>
            <a:r>
              <a:rPr lang="en-GB" i="1" dirty="0">
                <a:solidFill>
                  <a:srgbClr val="FF0000"/>
                </a:solidFill>
              </a:rPr>
              <a:t>public governance </a:t>
            </a:r>
            <a:r>
              <a:rPr lang="en-GB" i="1" dirty="0"/>
              <a:t>=&gt;</a:t>
            </a:r>
            <a:r>
              <a:rPr lang="en-GB" i="1" dirty="0">
                <a:solidFill>
                  <a:srgbClr val="FF0000"/>
                </a:solidFill>
              </a:rPr>
              <a:t> </a:t>
            </a:r>
            <a:r>
              <a:rPr lang="en-GB" i="1" dirty="0">
                <a:solidFill>
                  <a:srgbClr val="FFFF00"/>
                </a:solidFill>
              </a:rPr>
              <a:t>monitory democracy</a:t>
            </a:r>
            <a:r>
              <a:rPr lang="en-GB" i="1" dirty="0"/>
              <a:t>?</a:t>
            </a:r>
            <a:r>
              <a:rPr lang="en-GB" i="1" dirty="0">
                <a:solidFill>
                  <a:srgbClr val="FFFF00"/>
                </a:solidFill>
              </a:rPr>
              <a:t> </a:t>
            </a:r>
            <a:endParaRPr lang="en-GB" sz="2400" dirty="0"/>
          </a:p>
          <a:p>
            <a:pPr marL="0" indent="0">
              <a:buNone/>
            </a:pPr>
            <a:r>
              <a:rPr lang="en-GB" sz="2400" dirty="0"/>
              <a:t>Recently, </a:t>
            </a:r>
            <a:r>
              <a:rPr lang="en-GB" sz="2400" dirty="0">
                <a:solidFill>
                  <a:srgbClr val="FFFF00"/>
                </a:solidFill>
                <a:hlinkClick r:id="rId2">
                  <a:extLst>
                    <a:ext uri="{A12FA001-AC4F-418D-AE19-62706E023703}">
                      <ahyp:hlinkClr xmlns:ahyp="http://schemas.microsoft.com/office/drawing/2018/hyperlinkcolor" val="tx"/>
                    </a:ext>
                  </a:extLst>
                </a:hlinkClick>
              </a:rPr>
              <a:t>50 nations and over 200 NGOs supported </a:t>
            </a:r>
            <a:r>
              <a:rPr lang="en-GB" sz="2400" b="1" i="1" dirty="0">
                <a:solidFill>
                  <a:srgbClr val="FFFF00"/>
                </a:solidFill>
                <a:hlinkClick r:id="rId2">
                  <a:extLst>
                    <a:ext uri="{A12FA001-AC4F-418D-AE19-62706E023703}">
                      <ahyp:hlinkClr xmlns:ahyp="http://schemas.microsoft.com/office/drawing/2018/hyperlinkcolor" val="tx"/>
                    </a:ext>
                  </a:extLst>
                </a:hlinkClick>
              </a:rPr>
              <a:t>#UNmute </a:t>
            </a:r>
            <a:r>
              <a:rPr lang="en-GB" sz="2400" dirty="0">
                <a:solidFill>
                  <a:srgbClr val="FFFF00"/>
                </a:solidFill>
                <a:hlinkClick r:id="rId2">
                  <a:extLst>
                    <a:ext uri="{A12FA001-AC4F-418D-AE19-62706E023703}">
                      <ahyp:hlinkClr xmlns:ahyp="http://schemas.microsoft.com/office/drawing/2018/hyperlinkcolor" val="tx"/>
                    </a:ext>
                  </a:extLst>
                </a:hlinkClick>
              </a:rPr>
              <a:t>initiative</a:t>
            </a:r>
            <a:r>
              <a:rPr lang="en-GB" sz="2400" dirty="0">
                <a:solidFill>
                  <a:srgbClr val="FFFF00"/>
                </a:solidFill>
              </a:rPr>
              <a:t> </a:t>
            </a:r>
            <a:r>
              <a:rPr lang="en-GB" sz="2400" dirty="0"/>
              <a:t>calling for a </a:t>
            </a:r>
            <a:r>
              <a:rPr lang="en-GB" sz="2400" i="1" dirty="0"/>
              <a:t>Special Envoy for </a:t>
            </a:r>
            <a:r>
              <a:rPr lang="en-GB" sz="2400" b="1" i="1" u="sng" dirty="0">
                <a:solidFill>
                  <a:srgbClr val="FFFF00"/>
                </a:solidFill>
              </a:rPr>
              <a:t>Civil Society </a:t>
            </a:r>
            <a:r>
              <a:rPr lang="en-GB" sz="2400" i="1" dirty="0"/>
              <a:t>for </a:t>
            </a:r>
            <a:r>
              <a:rPr lang="en-GB" sz="2400" dirty="0"/>
              <a:t>participation across UN as these NGOs work</a:t>
            </a:r>
            <a:r>
              <a:rPr lang="en-GB" sz="2400" dirty="0">
                <a:solidFill>
                  <a:srgbClr val="FFFF00"/>
                </a:solidFill>
              </a:rPr>
              <a:t> transborder, i.e. </a:t>
            </a:r>
          </a:p>
          <a:p>
            <a:pPr marL="0" indent="0">
              <a:buNone/>
            </a:pPr>
            <a:r>
              <a:rPr lang="en-GB" sz="2400" dirty="0">
                <a:solidFill>
                  <a:srgbClr val="FFFF00"/>
                </a:solidFill>
              </a:rPr>
              <a:t>						</a:t>
            </a:r>
            <a:r>
              <a:rPr lang="en-GB" sz="2400" b="1" i="1" dirty="0">
                <a:solidFill>
                  <a:srgbClr val="FFFF00"/>
                </a:solidFill>
              </a:rPr>
              <a:t>interpopularly</a:t>
            </a:r>
            <a:r>
              <a:rPr lang="en-GB" sz="2400" dirty="0">
                <a:solidFill>
                  <a:srgbClr val="FFFF00"/>
                </a:solidFill>
              </a:rPr>
              <a:t> </a:t>
            </a:r>
          </a:p>
          <a:p>
            <a:pPr marL="0" indent="0">
              <a:buNone/>
            </a:pPr>
            <a:endParaRPr lang="en-US" sz="2400" dirty="0"/>
          </a:p>
        </p:txBody>
      </p:sp>
      <p:sp>
        <p:nvSpPr>
          <p:cNvPr id="4" name="Slide Number Placeholder 3">
            <a:extLst>
              <a:ext uri="{FF2B5EF4-FFF2-40B4-BE49-F238E27FC236}">
                <a16:creationId xmlns:a16="http://schemas.microsoft.com/office/drawing/2014/main" id="{6C498030-A578-E74C-A504-149A2F23AB1E}"/>
              </a:ext>
            </a:extLst>
          </p:cNvPr>
          <p:cNvSpPr>
            <a:spLocks noGrp="1"/>
          </p:cNvSpPr>
          <p:nvPr>
            <p:ph type="sldNum" sz="quarter" idx="12"/>
          </p:nvPr>
        </p:nvSpPr>
        <p:spPr/>
        <p:txBody>
          <a:bodyPr/>
          <a:lstStyle/>
          <a:p>
            <a:pPr>
              <a:defRPr/>
            </a:pPr>
            <a:fld id="{1052C884-B390-0142-A7F7-754C2F2147A2}" type="slidenum">
              <a:rPr lang="ja-JP" altLang="en-US" smtClean="0"/>
              <a:pPr>
                <a:defRPr/>
              </a:pPr>
              <a:t>26</a:t>
            </a:fld>
            <a:endParaRPr lang="ja-JP" altLang="en-US"/>
          </a:p>
        </p:txBody>
      </p:sp>
    </p:spTree>
    <p:extLst>
      <p:ext uri="{BB962C8B-B14F-4D97-AF65-F5344CB8AC3E}">
        <p14:creationId xmlns:p14="http://schemas.microsoft.com/office/powerpoint/2010/main" val="21300308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7078B269-7F4B-1742-BECE-79BEA394A6C7}"/>
              </a:ext>
            </a:extLst>
          </p:cNvPr>
          <p:cNvSpPr>
            <a:spLocks noGrp="1" noChangeArrowheads="1"/>
          </p:cNvSpPr>
          <p:nvPr>
            <p:ph type="title"/>
          </p:nvPr>
        </p:nvSpPr>
        <p:spPr>
          <a:xfrm>
            <a:off x="179512" y="0"/>
            <a:ext cx="8712968" cy="914400"/>
          </a:xfrm>
        </p:spPr>
        <p:txBody>
          <a:bodyPr/>
          <a:lstStyle/>
          <a:p>
            <a:pPr eaLnBrk="1" hangingPunct="1">
              <a:defRPr/>
            </a:pPr>
            <a:r>
              <a:rPr lang="en-US" altLang="ja-JP" dirty="0">
                <a:solidFill>
                  <a:schemeClr val="tx1"/>
                </a:solidFill>
                <a:latin typeface="Tahoma" panose="020B0604030504040204" pitchFamily="34" charset="0"/>
              </a:rPr>
              <a:t>Levels of Democratic Governance:</a:t>
            </a:r>
          </a:p>
        </p:txBody>
      </p:sp>
      <p:sp>
        <p:nvSpPr>
          <p:cNvPr id="17411" name="Rectangle 3">
            <a:extLst>
              <a:ext uri="{FF2B5EF4-FFF2-40B4-BE49-F238E27FC236}">
                <a16:creationId xmlns:a16="http://schemas.microsoft.com/office/drawing/2014/main" id="{527797FC-7D64-2E48-BE24-4006A6E51CB4}"/>
              </a:ext>
            </a:extLst>
          </p:cNvPr>
          <p:cNvSpPr>
            <a:spLocks noGrp="1" noChangeArrowheads="1"/>
          </p:cNvSpPr>
          <p:nvPr>
            <p:ph type="body" idx="1"/>
          </p:nvPr>
        </p:nvSpPr>
        <p:spPr>
          <a:xfrm>
            <a:off x="35496" y="914400"/>
            <a:ext cx="9216578" cy="5167466"/>
          </a:xfrm>
        </p:spPr>
        <p:txBody>
          <a:bodyPr/>
          <a:lstStyle/>
          <a:p>
            <a:pPr eaLnBrk="1" hangingPunct="1">
              <a:defRPr/>
            </a:pPr>
            <a:r>
              <a:rPr lang="en-US" altLang="ja-JP" b="1" u="sng" dirty="0">
                <a:latin typeface="Tahoma" panose="020B0604030504040204" pitchFamily="34" charset="0"/>
              </a:rPr>
              <a:t>Local village</a:t>
            </a:r>
            <a:r>
              <a:rPr lang="en-US" altLang="ja-JP" dirty="0">
                <a:latin typeface="Tahoma" panose="020B0604030504040204" pitchFamily="34" charset="0"/>
              </a:rPr>
              <a:t>: </a:t>
            </a:r>
            <a:r>
              <a:rPr lang="de-DE" altLang="ja-JP" sz="2400" dirty="0" err="1">
                <a:latin typeface="Tahoma" panose="020B0604030504040204" pitchFamily="34" charset="0"/>
              </a:rPr>
              <a:t>most</a:t>
            </a:r>
            <a:r>
              <a:rPr lang="de-DE" altLang="ja-JP" sz="2400" dirty="0">
                <a:latin typeface="Tahoma" panose="020B0604030504040204" pitchFamily="34" charset="0"/>
              </a:rPr>
              <a:t> </a:t>
            </a:r>
            <a:r>
              <a:rPr lang="de-DE" altLang="ja-JP" sz="2400" dirty="0" err="1">
                <a:latin typeface="Tahoma" panose="020B0604030504040204" pitchFamily="34" charset="0"/>
              </a:rPr>
              <a:t>direct</a:t>
            </a:r>
            <a:r>
              <a:rPr lang="de-DE" altLang="ja-JP" sz="2400" dirty="0">
                <a:latin typeface="Tahoma" panose="020B0604030504040204" pitchFamily="34" charset="0"/>
              </a:rPr>
              <a:t>, transparent, </a:t>
            </a:r>
            <a:r>
              <a:rPr lang="de-DE" altLang="ja-JP" sz="2400" dirty="0" err="1">
                <a:latin typeface="Tahoma" panose="020B0604030504040204" pitchFamily="34" charset="0"/>
              </a:rPr>
              <a:t>informed</a:t>
            </a:r>
            <a:endParaRPr lang="ja-JP" altLang="en-US" sz="2400">
              <a:latin typeface="Tahoma" panose="020B0604030504040204" pitchFamily="34" charset="0"/>
            </a:endParaRPr>
          </a:p>
          <a:p>
            <a:pPr eaLnBrk="1" hangingPunct="1">
              <a:defRPr/>
            </a:pPr>
            <a:r>
              <a:rPr lang="en-US" altLang="ja-JP" b="1" u="sng" dirty="0">
                <a:latin typeface="Tahoma" panose="020B0604030504040204" pitchFamily="34" charset="0"/>
              </a:rPr>
              <a:t>Province</a:t>
            </a:r>
            <a:r>
              <a:rPr lang="en-US" altLang="ja-JP" dirty="0">
                <a:latin typeface="Tahoma" panose="020B0604030504040204" pitchFamily="34" charset="0"/>
              </a:rPr>
              <a:t>:　</a:t>
            </a:r>
            <a:r>
              <a:rPr lang="en-US" altLang="ja-JP" sz="2400" dirty="0">
                <a:latin typeface="Tahoma" panose="020B0604030504040204" pitchFamily="34" charset="0"/>
              </a:rPr>
              <a:t>parliamentary governance = filtered </a:t>
            </a:r>
          </a:p>
          <a:p>
            <a:pPr eaLnBrk="1" hangingPunct="1">
              <a:defRPr/>
            </a:pPr>
            <a:r>
              <a:rPr lang="en-US" altLang="ja-JP" b="1" i="1" u="sng" dirty="0">
                <a:solidFill>
                  <a:srgbClr val="FF9300"/>
                </a:solidFill>
                <a:latin typeface="Tahoma" panose="020B0604030504040204" pitchFamily="34" charset="0"/>
              </a:rPr>
              <a:t>Nation</a:t>
            </a:r>
            <a:r>
              <a:rPr lang="en-US" altLang="ja-JP" dirty="0">
                <a:solidFill>
                  <a:srgbClr val="FF9300"/>
                </a:solidFill>
                <a:latin typeface="Tahoma" panose="020B0604030504040204" pitchFamily="34" charset="0"/>
              </a:rPr>
              <a:t>: </a:t>
            </a:r>
            <a:r>
              <a:rPr lang="en-US" altLang="ja-JP" sz="2400" dirty="0">
                <a:solidFill>
                  <a:srgbClr val="FF9300"/>
                </a:solidFill>
                <a:latin typeface="Tahoma" panose="020B0604030504040204" pitchFamily="34" charset="0"/>
              </a:rPr>
              <a:t>finer 2 filters, but most borders by war =&gt; “ID”</a:t>
            </a:r>
            <a:r>
              <a:rPr lang="en-US" altLang="ja-JP" sz="2400" dirty="0">
                <a:latin typeface="Tahoma" panose="020B0604030504040204" pitchFamily="34" charset="0"/>
              </a:rPr>
              <a:t>;    	</a:t>
            </a:r>
            <a:r>
              <a:rPr lang="en-US" altLang="ja-JP" sz="2400" b="1" dirty="0">
                <a:solidFill>
                  <a:srgbClr val="FF9300"/>
                </a:solidFill>
                <a:latin typeface="Tahoma" panose="020B0604030504040204" pitchFamily="34" charset="0"/>
              </a:rPr>
              <a:t>sovereignty</a:t>
            </a:r>
            <a:r>
              <a:rPr lang="en-US" altLang="ja-JP" sz="2400" dirty="0">
                <a:solidFill>
                  <a:srgbClr val="FFFF66"/>
                </a:solidFill>
                <a:latin typeface="Tahoma" panose="020B0604030504040204" pitchFamily="34" charset="0"/>
              </a:rPr>
              <a:t> </a:t>
            </a:r>
            <a:r>
              <a:rPr lang="en-US" altLang="ja-JP" sz="2400" dirty="0">
                <a:latin typeface="Tahoma" panose="020B0604030504040204" pitchFamily="34" charset="0"/>
              </a:rPr>
              <a:t>lost up- and downstream in war- and welfare 			through </a:t>
            </a:r>
            <a:r>
              <a:rPr lang="en-US" altLang="ja-JP" sz="2400" dirty="0" err="1">
                <a:latin typeface="Tahoma" panose="020B0604030504040204" pitchFamily="34" charset="0"/>
              </a:rPr>
              <a:t>globalisation</a:t>
            </a:r>
            <a:r>
              <a:rPr lang="en-US" altLang="ja-JP" sz="2400" dirty="0">
                <a:latin typeface="Tahoma" panose="020B0604030504040204" pitchFamily="34" charset="0"/>
              </a:rPr>
              <a:t> and subsidiarity				“</a:t>
            </a:r>
            <a:r>
              <a:rPr lang="en-US" altLang="ja-JP" sz="2400" b="1" i="1" dirty="0">
                <a:solidFill>
                  <a:srgbClr val="FF9300"/>
                </a:solidFill>
                <a:latin typeface="Tahoma" panose="020B0604030504040204" pitchFamily="34" charset="0"/>
              </a:rPr>
              <a:t>Nation </a:t>
            </a:r>
            <a:r>
              <a:rPr lang="en-US" altLang="ja-JP" sz="2400" dirty="0">
                <a:solidFill>
                  <a:srgbClr val="FF9300"/>
                </a:solidFill>
                <a:latin typeface="Tahoma" panose="020B0604030504040204" pitchFamily="34" charset="0"/>
              </a:rPr>
              <a:t>=&gt;</a:t>
            </a:r>
            <a:r>
              <a:rPr lang="en-US" altLang="ja-JP" sz="2400" b="1" i="1" dirty="0">
                <a:solidFill>
                  <a:srgbClr val="FF9300"/>
                </a:solidFill>
                <a:latin typeface="Tahoma" panose="020B0604030504040204" pitchFamily="34" charset="0"/>
              </a:rPr>
              <a:t>historic aberration</a:t>
            </a:r>
            <a:r>
              <a:rPr lang="en-US" altLang="ja-JP" sz="2400" i="1" dirty="0">
                <a:latin typeface="Tahoma" panose="020B0604030504040204" pitchFamily="34" charset="0"/>
              </a:rPr>
              <a:t>” </a:t>
            </a:r>
          </a:p>
          <a:p>
            <a:pPr marL="0" indent="0" eaLnBrk="1" hangingPunct="1">
              <a:buNone/>
              <a:defRPr/>
            </a:pPr>
            <a:r>
              <a:rPr lang="en-US" altLang="ja-JP" sz="2400" i="1" dirty="0">
                <a:latin typeface="Tahoma" panose="020B0604030504040204" pitchFamily="34" charset="0"/>
              </a:rPr>
              <a:t>		        (</a:t>
            </a:r>
            <a:r>
              <a:rPr lang="en-US" altLang="ja-JP" sz="2400" i="1" dirty="0">
                <a:solidFill>
                  <a:srgbClr val="FF9300"/>
                </a:solidFill>
                <a:latin typeface="Tahoma" panose="020B0604030504040204" pitchFamily="34" charset="0"/>
              </a:rPr>
              <a:t>government </a:t>
            </a:r>
            <a:r>
              <a:rPr lang="en-US" altLang="ja-JP" sz="2400" i="1" dirty="0">
                <a:latin typeface="Tahoma" panose="020B0604030504040204" pitchFamily="34" charset="0"/>
              </a:rPr>
              <a:t>seen as "</a:t>
            </a:r>
            <a:r>
              <a:rPr lang="en-US" altLang="ja-JP" sz="2400" i="1" dirty="0">
                <a:solidFill>
                  <a:srgbClr val="FF9300"/>
                </a:solidFill>
                <a:latin typeface="Tahoma" panose="020B0604030504040204" pitchFamily="34" charset="0"/>
              </a:rPr>
              <a:t>least trusted</a:t>
            </a:r>
            <a:r>
              <a:rPr lang="en-US" altLang="ja-JP" sz="2400" i="1" dirty="0">
                <a:latin typeface="Tahoma" panose="020B0604030504040204" pitchFamily="34" charset="0"/>
              </a:rPr>
              <a:t>”)</a:t>
            </a:r>
            <a:endParaRPr lang="ja-JP" altLang="en-US" sz="2400">
              <a:latin typeface="Tahoma" panose="020B0604030504040204" pitchFamily="34" charset="0"/>
            </a:endParaRPr>
          </a:p>
          <a:p>
            <a:pPr eaLnBrk="1" hangingPunct="1">
              <a:defRPr/>
            </a:pPr>
            <a:r>
              <a:rPr lang="en-US" altLang="ja-JP" b="1" u="sng" dirty="0">
                <a:solidFill>
                  <a:srgbClr val="FFFF66"/>
                </a:solidFill>
                <a:latin typeface="Tahoma" panose="020B0604030504040204" pitchFamily="34" charset="0"/>
              </a:rPr>
              <a:t>Region</a:t>
            </a:r>
            <a:r>
              <a:rPr lang="en-US" altLang="ja-JP" dirty="0">
                <a:solidFill>
                  <a:srgbClr val="FFFF66"/>
                </a:solidFill>
                <a:latin typeface="Tahoma" panose="020B0604030504040204" pitchFamily="34" charset="0"/>
              </a:rPr>
              <a:t>: </a:t>
            </a:r>
            <a:r>
              <a:rPr lang="en-US" altLang="ja-JP" sz="2000" dirty="0">
                <a:solidFill>
                  <a:srgbClr val="FF9300"/>
                </a:solidFill>
                <a:latin typeface="Tahoma" panose="020B0604030504040204" pitchFamily="34" charset="0"/>
              </a:rPr>
              <a:t>ASEAN, AU, Mercosur, NAFTA; CTPP, Trilateral </a:t>
            </a:r>
            <a:r>
              <a:rPr lang="ja-JP" altLang="en-US" sz="2000">
                <a:solidFill>
                  <a:srgbClr val="FF9300"/>
                </a:solidFill>
                <a:latin typeface="Tahoma" panose="020B0604030504040204" pitchFamily="34" charset="0"/>
              </a:rPr>
              <a:t>日</a:t>
            </a:r>
            <a:r>
              <a:rPr lang="ja-JP" altLang="en-GB" sz="2000">
                <a:solidFill>
                  <a:srgbClr val="FF9300"/>
                </a:solidFill>
                <a:latin typeface="Tahoma" panose="020B0604030504040204" pitchFamily="34" charset="0"/>
              </a:rPr>
              <a:t>中韓</a:t>
            </a:r>
            <a:r>
              <a:rPr lang="en-US" altLang="ja-JP" sz="2000" dirty="0">
                <a:solidFill>
                  <a:srgbClr val="FF9300"/>
                </a:solidFill>
                <a:latin typeface="Tahoma" panose="020B0604030504040204" pitchFamily="34" charset="0"/>
              </a:rPr>
              <a:t>… </a:t>
            </a:r>
          </a:p>
          <a:p>
            <a:pPr marL="0" indent="0" eaLnBrk="1" hangingPunct="1">
              <a:buNone/>
              <a:defRPr/>
            </a:pPr>
            <a:r>
              <a:rPr lang="en-US" altLang="ja-JP" sz="2400" dirty="0">
                <a:solidFill>
                  <a:srgbClr val="FF9300"/>
                </a:solidFill>
                <a:latin typeface="Tahoma" panose="020B0604030504040204" pitchFamily="34" charset="0"/>
              </a:rPr>
              <a:t>		  as inter-governmental;</a:t>
            </a:r>
            <a:r>
              <a:rPr lang="en-US" altLang="ja-JP" sz="2400" dirty="0">
                <a:solidFill>
                  <a:srgbClr val="FFFF00"/>
                </a:solidFill>
                <a:latin typeface="Tahoma" panose="020B0604030504040204" pitchFamily="34" charset="0"/>
              </a:rPr>
              <a:t>		</a:t>
            </a:r>
          </a:p>
          <a:p>
            <a:pPr eaLnBrk="1" hangingPunct="1">
              <a:buNone/>
              <a:defRPr/>
            </a:pPr>
            <a:r>
              <a:rPr lang="en-US" altLang="ja-JP" sz="2400" dirty="0">
                <a:solidFill>
                  <a:srgbClr val="FFFF00"/>
                </a:solidFill>
                <a:latin typeface="Tahoma" panose="020B0604030504040204" pitchFamily="34" charset="0"/>
              </a:rPr>
              <a:t>	  	only </a:t>
            </a:r>
            <a:r>
              <a:rPr lang="en-US" altLang="ja-JP" sz="2400" b="1" u="sng" dirty="0">
                <a:solidFill>
                  <a:srgbClr val="FFFF00"/>
                </a:solidFill>
                <a:latin typeface="Tahoma" panose="020B0604030504040204" pitchFamily="34" charset="0"/>
              </a:rPr>
              <a:t>EU</a:t>
            </a:r>
            <a:r>
              <a:rPr lang="en-US" altLang="ja-JP" sz="2400" dirty="0">
                <a:solidFill>
                  <a:srgbClr val="FFFF00"/>
                </a:solidFill>
                <a:latin typeface="Tahoma" panose="020B0604030504040204" pitchFamily="34" charset="0"/>
              </a:rPr>
              <a:t> as </a:t>
            </a:r>
            <a:r>
              <a:rPr lang="en-US" altLang="ja-JP" sz="2400" b="1" i="1" u="sng" dirty="0">
                <a:solidFill>
                  <a:srgbClr val="FFFF00"/>
                </a:solidFill>
                <a:latin typeface="Tahoma" panose="020B0604030504040204" pitchFamily="34" charset="0"/>
              </a:rPr>
              <a:t>supra-</a:t>
            </a:r>
            <a:r>
              <a:rPr lang="en-US" altLang="ja-JP" sz="2400" u="sng" dirty="0">
                <a:solidFill>
                  <a:srgbClr val="FF9300"/>
                </a:solidFill>
                <a:latin typeface="Tahoma" panose="020B0604030504040204" pitchFamily="34" charset="0"/>
              </a:rPr>
              <a:t>national</a:t>
            </a:r>
            <a:r>
              <a:rPr lang="en-US" altLang="ja-JP" sz="2400" dirty="0">
                <a:solidFill>
                  <a:srgbClr val="FF0000"/>
                </a:solidFill>
                <a:latin typeface="Tahoma" panose="020B0604030504040204" pitchFamily="34" charset="0"/>
              </a:rPr>
              <a:t> </a:t>
            </a:r>
            <a:r>
              <a:rPr lang="en-US" altLang="ja-JP" sz="2400" dirty="0">
                <a:solidFill>
                  <a:srgbClr val="FFFF00"/>
                </a:solidFill>
                <a:latin typeface="Tahoma" panose="020B0604030504040204" pitchFamily="34" charset="0"/>
              </a:rPr>
              <a:t>by </a:t>
            </a:r>
            <a:r>
              <a:rPr lang="en-US" altLang="ja-JP" sz="2400" i="1" dirty="0">
                <a:solidFill>
                  <a:srgbClr val="FFFF00"/>
                </a:solidFill>
                <a:latin typeface="Tahoma" panose="020B0604030504040204" pitchFamily="34" charset="0"/>
              </a:rPr>
              <a:t>pooling sovereignty </a:t>
            </a:r>
            <a:r>
              <a:rPr lang="en-US" altLang="ja-JP" sz="2400" dirty="0">
                <a:solidFill>
                  <a:srgbClr val="FFFF00"/>
                </a:solidFill>
                <a:latin typeface="Tahoma" panose="020B0604030504040204" pitchFamily="34" charset="0"/>
              </a:rPr>
              <a:t>for     	</a:t>
            </a:r>
            <a:r>
              <a:rPr lang="en-US" altLang="ja-JP" sz="2400" i="1" dirty="0">
                <a:solidFill>
                  <a:srgbClr val="FFFF00"/>
                </a:solidFill>
                <a:latin typeface="Tahoma" panose="020B0604030504040204" pitchFamily="34" charset="0"/>
              </a:rPr>
              <a:t>exclusive competences  </a:t>
            </a:r>
            <a:r>
              <a:rPr lang="en-US" altLang="ja-JP" sz="2400" b="1" i="1" dirty="0">
                <a:solidFill>
                  <a:srgbClr val="FFFF00"/>
                </a:solidFill>
                <a:latin typeface="Tahoma" panose="020B0604030504040204" pitchFamily="34" charset="0"/>
              </a:rPr>
              <a:t> </a:t>
            </a:r>
            <a:r>
              <a:rPr lang="en-US" altLang="ja-JP" sz="2400" dirty="0">
                <a:solidFill>
                  <a:srgbClr val="FF9300"/>
                </a:solidFill>
                <a:latin typeface="Tahoma" panose="020B0604030504040204" pitchFamily="34" charset="0"/>
              </a:rPr>
              <a:t>(from member </a:t>
            </a:r>
            <a:r>
              <a:rPr lang="en-US" altLang="ja-JP" sz="2400" b="1" i="1" dirty="0">
                <a:solidFill>
                  <a:srgbClr val="FFFF00"/>
                </a:solidFill>
                <a:latin typeface="Tahoma" panose="020B0604030504040204" pitchFamily="34" charset="0"/>
              </a:rPr>
              <a:t>states</a:t>
            </a:r>
            <a:r>
              <a:rPr lang="en-US" altLang="ja-JP" sz="2400" dirty="0">
                <a:solidFill>
                  <a:srgbClr val="FF9300"/>
                </a:solidFill>
                <a:latin typeface="Tahoma" panose="020B0604030504040204" pitchFamily="34" charset="0"/>
              </a:rPr>
              <a:t>),</a:t>
            </a:r>
          </a:p>
          <a:p>
            <a:pPr eaLnBrk="1" hangingPunct="1">
              <a:buNone/>
              <a:defRPr/>
            </a:pPr>
            <a:r>
              <a:rPr lang="en-US" altLang="ja-JP" sz="2400" dirty="0">
                <a:solidFill>
                  <a:srgbClr val="FF9300"/>
                </a:solidFill>
                <a:latin typeface="Tahoma" panose="020B0604030504040204" pitchFamily="34" charset="0"/>
              </a:rPr>
              <a:t>		</a:t>
            </a:r>
            <a:r>
              <a:rPr lang="en-US" altLang="ja-JP" sz="2400" dirty="0">
                <a:solidFill>
                  <a:srgbClr val="FFFF00"/>
                </a:solidFill>
                <a:latin typeface="Tahoma" panose="020B0604030504040204" pitchFamily="34" charset="0"/>
              </a:rPr>
              <a:t> EU Parliament </a:t>
            </a:r>
            <a:r>
              <a:rPr lang="en-US" altLang="ja-JP" sz="2400" b="1" dirty="0">
                <a:solidFill>
                  <a:srgbClr val="FFFF00"/>
                </a:solidFill>
                <a:latin typeface="Tahoma" panose="020B0604030504040204" pitchFamily="34" charset="0"/>
              </a:rPr>
              <a:t>directly</a:t>
            </a:r>
            <a:r>
              <a:rPr lang="en-US" altLang="ja-JP" sz="2400" dirty="0">
                <a:solidFill>
                  <a:srgbClr val="FFFF00"/>
                </a:solidFill>
                <a:latin typeface="Tahoma" panose="020B0604030504040204" pitchFamily="34" charset="0"/>
              </a:rPr>
              <a:t> elected by the </a:t>
            </a:r>
            <a:r>
              <a:rPr lang="en-US" altLang="ja-JP" sz="2400" b="1" i="1" u="sng" dirty="0">
                <a:solidFill>
                  <a:srgbClr val="FFFF00"/>
                </a:solidFill>
                <a:latin typeface="Tahoma" panose="020B0604030504040204" pitchFamily="34" charset="0"/>
              </a:rPr>
              <a:t>people</a:t>
            </a:r>
            <a:endParaRPr lang="en-US" altLang="ja-JP" dirty="0">
              <a:latin typeface="Tahoma" panose="020B0604030504040204" pitchFamily="34" charset="0"/>
            </a:endParaRPr>
          </a:p>
        </p:txBody>
      </p:sp>
      <p:sp>
        <p:nvSpPr>
          <p:cNvPr id="32771" name="Slide Number Placeholder 4">
            <a:extLst>
              <a:ext uri="{FF2B5EF4-FFF2-40B4-BE49-F238E27FC236}">
                <a16:creationId xmlns:a16="http://schemas.microsoft.com/office/drawing/2014/main" id="{50714B35-D3D0-BA4C-9F36-0E76A4AA645C}"/>
              </a:ext>
            </a:extLst>
          </p:cNvPr>
          <p:cNvSpPr>
            <a:spLocks noGrp="1"/>
          </p:cNvSpPr>
          <p:nvPr>
            <p:ph type="sldNum" sz="quarter" idx="12"/>
          </p:nvPr>
        </p:nvSpPr>
        <p:spPr>
          <a:xfrm>
            <a:off x="7885113" y="6248400"/>
            <a:ext cx="573087"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0000"/>
              <a:buFont typeface="Wingdings" pitchFamily="2" charset="2"/>
              <a:buChar char="l"/>
              <a:defRPr kumimoji="1"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Clr>
                <a:schemeClr val="tx1"/>
              </a:buClr>
              <a:buSzPct val="90000"/>
              <a:buChar char="–"/>
              <a:defRPr kumimoji="1"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1"/>
              </a:buClr>
              <a:buSzPct val="60000"/>
              <a:buFont typeface="Wingdings" pitchFamily="2" charset="2"/>
              <a:buChar char="l"/>
              <a:defRPr kumimoji="1"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chemeClr val="tx1"/>
              </a:buClr>
              <a:buChar char="–"/>
              <a:defRPr kumimoji="1"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0D1CEF68-0A25-D24F-9132-5AE76CBA805E}" type="slidenum">
              <a:rPr kumimoji="0" lang="en-US" altLang="en-US" sz="1400" smtClean="0"/>
              <a:pPr>
                <a:spcBef>
                  <a:spcPct val="0"/>
                </a:spcBef>
                <a:buClrTx/>
                <a:buSzTx/>
                <a:buFontTx/>
                <a:buNone/>
              </a:pPr>
              <a:t>27</a:t>
            </a:fld>
            <a:endParaRPr kumimoji="0" lang="en-US" altLang="en-US" sz="1400"/>
          </a:p>
        </p:txBody>
      </p:sp>
      <p:sp>
        <p:nvSpPr>
          <p:cNvPr id="2" name="Curved Right Arrow 1">
            <a:extLst>
              <a:ext uri="{FF2B5EF4-FFF2-40B4-BE49-F238E27FC236}">
                <a16:creationId xmlns:a16="http://schemas.microsoft.com/office/drawing/2014/main" id="{C2CD6180-05EE-D94C-A20C-4030532DFE65}"/>
              </a:ext>
            </a:extLst>
          </p:cNvPr>
          <p:cNvSpPr/>
          <p:nvPr/>
        </p:nvSpPr>
        <p:spPr bwMode="auto">
          <a:xfrm>
            <a:off x="875649" y="3059805"/>
            <a:ext cx="1800200" cy="693995"/>
          </a:xfrm>
          <a:prstGeom prst="curvedRightArrow">
            <a:avLst/>
          </a:prstGeom>
          <a:solidFill>
            <a:schemeClr val="accent1"/>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2400" b="0" i="0" u="none" strike="noStrike" cap="none" normalizeH="0" baseline="0">
              <a:ln>
                <a:noFill/>
              </a:ln>
              <a:solidFill>
                <a:schemeClr val="tx1"/>
              </a:solidFill>
              <a:effectLst/>
              <a:latin typeface="Times New Roman" pitchFamily="-96" charset="0"/>
              <a:ea typeface="ＭＳ Ｐゴシック" pitchFamily="-96" charset="-128"/>
              <a:cs typeface="ＭＳ Ｐゴシック" pitchFamily="-96" charset="-128"/>
            </a:endParaRP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704708DD-309E-F440-AC21-4FC081C6C4EA}"/>
                  </a:ext>
                </a:extLst>
              </p14:cNvPr>
              <p14:cNvContentPartPr/>
              <p14:nvPr/>
            </p14:nvContentPartPr>
            <p14:xfrm>
              <a:off x="1431589" y="2813741"/>
              <a:ext cx="428483" cy="246064"/>
            </p14:xfrm>
          </p:contentPart>
        </mc:Choice>
        <mc:Fallback xmlns="">
          <p:pic>
            <p:nvPicPr>
              <p:cNvPr id="3" name="Ink 2">
                <a:extLst>
                  <a:ext uri="{FF2B5EF4-FFF2-40B4-BE49-F238E27FC236}">
                    <a16:creationId xmlns:a16="http://schemas.microsoft.com/office/drawing/2014/main" id="{704708DD-309E-F440-AC21-4FC081C6C4EA}"/>
                  </a:ext>
                </a:extLst>
              </p:cNvPr>
              <p:cNvPicPr/>
              <p:nvPr/>
            </p:nvPicPr>
            <p:blipFill>
              <a:blip r:embed="rId4"/>
              <a:stretch>
                <a:fillRect/>
              </a:stretch>
            </p:blipFill>
            <p:spPr>
              <a:xfrm>
                <a:off x="1427272" y="2809424"/>
                <a:ext cx="437117" cy="254698"/>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C1B5535E-F5CC-C144-8CB1-E267BCD43006}"/>
                  </a:ext>
                </a:extLst>
              </p14:cNvPr>
              <p14:cNvContentPartPr/>
              <p14:nvPr/>
            </p14:nvContentPartPr>
            <p14:xfrm>
              <a:off x="1431589" y="2708920"/>
              <a:ext cx="428483" cy="395281"/>
            </p14:xfrm>
          </p:contentPart>
        </mc:Choice>
        <mc:Fallback xmlns="">
          <p:pic>
            <p:nvPicPr>
              <p:cNvPr id="4" name="Ink 3">
                <a:extLst>
                  <a:ext uri="{FF2B5EF4-FFF2-40B4-BE49-F238E27FC236}">
                    <a16:creationId xmlns:a16="http://schemas.microsoft.com/office/drawing/2014/main" id="{C1B5535E-F5CC-C144-8CB1-E267BCD43006}"/>
                  </a:ext>
                </a:extLst>
              </p:cNvPr>
              <p:cNvPicPr/>
              <p:nvPr/>
            </p:nvPicPr>
            <p:blipFill>
              <a:blip r:embed="rId6"/>
              <a:stretch>
                <a:fillRect/>
              </a:stretch>
            </p:blipFill>
            <p:spPr>
              <a:xfrm>
                <a:off x="1427272" y="2704596"/>
                <a:ext cx="437117" cy="403929"/>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755E65A5-D631-A345-B977-02AF18C18DF3}"/>
                  </a:ext>
                </a:extLst>
              </p14:cNvPr>
              <p14:cNvContentPartPr/>
              <p14:nvPr/>
            </p14:nvContentPartPr>
            <p14:xfrm>
              <a:off x="-683771" y="1344581"/>
              <a:ext cx="360" cy="360"/>
            </p14:xfrm>
          </p:contentPart>
        </mc:Choice>
        <mc:Fallback xmlns="">
          <p:pic>
            <p:nvPicPr>
              <p:cNvPr id="5" name="Ink 4">
                <a:extLst>
                  <a:ext uri="{FF2B5EF4-FFF2-40B4-BE49-F238E27FC236}">
                    <a16:creationId xmlns:a16="http://schemas.microsoft.com/office/drawing/2014/main" id="{755E65A5-D631-A345-B977-02AF18C18DF3}"/>
                  </a:ext>
                </a:extLst>
              </p:cNvPr>
              <p:cNvPicPr/>
              <p:nvPr/>
            </p:nvPicPr>
            <p:blipFill>
              <a:blip r:embed="rId8"/>
              <a:stretch>
                <a:fillRect/>
              </a:stretch>
            </p:blipFill>
            <p:spPr>
              <a:xfrm>
                <a:off x="-688091" y="1340261"/>
                <a:ext cx="9000" cy="9000"/>
              </a:xfrm>
              <a:prstGeom prst="rect">
                <a:avLst/>
              </a:prstGeom>
            </p:spPr>
          </p:pic>
        </mc:Fallback>
      </mc:AlternateContent>
    </p:spTree>
    <p:extLst>
      <p:ext uri="{BB962C8B-B14F-4D97-AF65-F5344CB8AC3E}">
        <p14:creationId xmlns:p14="http://schemas.microsoft.com/office/powerpoint/2010/main" val="14565404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AB330-B203-13BA-B0AE-74BF6F877A62}"/>
              </a:ext>
            </a:extLst>
          </p:cNvPr>
          <p:cNvSpPr>
            <a:spLocks noGrp="1"/>
          </p:cNvSpPr>
          <p:nvPr>
            <p:ph type="title"/>
          </p:nvPr>
        </p:nvSpPr>
        <p:spPr/>
        <p:txBody>
          <a:bodyPr/>
          <a:lstStyle/>
          <a:p>
            <a:r>
              <a:rPr lang="en-BE" dirty="0"/>
              <a:t>“ID” in Concentric Circles</a:t>
            </a:r>
          </a:p>
        </p:txBody>
      </p:sp>
      <p:pic>
        <p:nvPicPr>
          <p:cNvPr id="6" name="Content Placeholder 5" descr="A screenshot of a computer&#10;&#10;AI-generated content may be incorrect.">
            <a:extLst>
              <a:ext uri="{FF2B5EF4-FFF2-40B4-BE49-F238E27FC236}">
                <a16:creationId xmlns:a16="http://schemas.microsoft.com/office/drawing/2014/main" id="{634CE9FC-7723-31DE-11C1-AECC35FF98F8}"/>
              </a:ext>
            </a:extLst>
          </p:cNvPr>
          <p:cNvPicPr>
            <a:picLocks noGrp="1" noChangeAspect="1"/>
          </p:cNvPicPr>
          <p:nvPr>
            <p:ph idx="1"/>
          </p:nvPr>
        </p:nvPicPr>
        <p:blipFill>
          <a:blip r:embed="rId2"/>
          <a:stretch>
            <a:fillRect/>
          </a:stretch>
        </p:blipFill>
        <p:spPr>
          <a:xfrm>
            <a:off x="1223628" y="1556792"/>
            <a:ext cx="6696744" cy="5040560"/>
          </a:xfrm>
        </p:spPr>
      </p:pic>
      <p:sp>
        <p:nvSpPr>
          <p:cNvPr id="4" name="Slide Number Placeholder 3">
            <a:extLst>
              <a:ext uri="{FF2B5EF4-FFF2-40B4-BE49-F238E27FC236}">
                <a16:creationId xmlns:a16="http://schemas.microsoft.com/office/drawing/2014/main" id="{BF64AC7E-5770-75F8-B488-F3BC41B204ED}"/>
              </a:ext>
            </a:extLst>
          </p:cNvPr>
          <p:cNvSpPr>
            <a:spLocks noGrp="1"/>
          </p:cNvSpPr>
          <p:nvPr>
            <p:ph type="sldNum" sz="quarter" idx="12"/>
          </p:nvPr>
        </p:nvSpPr>
        <p:spPr/>
        <p:txBody>
          <a:bodyPr/>
          <a:lstStyle/>
          <a:p>
            <a:pPr>
              <a:defRPr/>
            </a:pPr>
            <a:fld id="{1052C884-B390-0142-A7F7-754C2F2147A2}" type="slidenum">
              <a:rPr lang="ja-JP" altLang="en-US" smtClean="0"/>
              <a:pPr>
                <a:defRPr/>
              </a:pPr>
              <a:t>28</a:t>
            </a:fld>
            <a:endParaRPr lang="ja-JP" altLang="en-US"/>
          </a:p>
        </p:txBody>
      </p:sp>
    </p:spTree>
    <p:extLst>
      <p:ext uri="{BB962C8B-B14F-4D97-AF65-F5344CB8AC3E}">
        <p14:creationId xmlns:p14="http://schemas.microsoft.com/office/powerpoint/2010/main" val="3538501232"/>
      </p:ext>
    </p:extLst>
  </p:cSld>
  <p:clrMapOvr>
    <a:masterClrMapping/>
  </p:clrMapOvr>
</p:sld>
</file>

<file path=ppt/theme/theme1.xml><?xml version="1.0" encoding="utf-8"?>
<a:theme xmlns:a="http://schemas.openxmlformats.org/drawingml/2006/main" name="Soaring">
  <a:themeElements>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Soaring">
      <a:majorFont>
        <a:latin typeface="Arial"/>
        <a:ea typeface="ＭＳ Ｐゴシック"/>
        <a:cs typeface="ＭＳ Ｐゴシック"/>
      </a:majorFont>
      <a:minorFont>
        <a:latin typeface="Times New Roman"/>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a:ln>
              <a:noFill/>
            </a:ln>
            <a:solidFill>
              <a:schemeClr val="tx1"/>
            </a:solidFill>
            <a:effectLst/>
            <a:latin typeface="Times New Roman" pitchFamily="-96" charset="0"/>
            <a:ea typeface="ＭＳ Ｐゴシック" pitchFamily="-96" charset="-128"/>
            <a:cs typeface="ＭＳ Ｐゴシック" pitchFamily="-96" charset="-128"/>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a:ln>
              <a:noFill/>
            </a:ln>
            <a:solidFill>
              <a:schemeClr val="tx1"/>
            </a:solidFill>
            <a:effectLst/>
            <a:latin typeface="Times New Roman" pitchFamily="-96" charset="0"/>
            <a:ea typeface="ＭＳ Ｐゴシック" pitchFamily="-96" charset="-128"/>
            <a:cs typeface="ＭＳ Ｐゴシック" pitchFamily="-96" charset="-128"/>
          </a:defRPr>
        </a:defPPr>
      </a:lstStyle>
    </a:lnDef>
  </a:objectDefaults>
  <a:extraClrSchemeLst>
    <a:extraClrScheme>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Soaring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Soaring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oaring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Soaring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Designs\Soaring.pot</Template>
  <TotalTime>104546</TotalTime>
  <Words>2589</Words>
  <Application>Microsoft Macintosh PowerPoint</Application>
  <PresentationFormat>On-screen Show (4:3)</PresentationFormat>
  <Paragraphs>216</Paragraphs>
  <Slides>28</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MS Mincho</vt:lpstr>
      <vt:lpstr>ＭＳ Ｐゴシック</vt:lpstr>
      <vt:lpstr>Arial</vt:lpstr>
      <vt:lpstr>Tahoma</vt:lpstr>
      <vt:lpstr>Times New Roman</vt:lpstr>
      <vt:lpstr>Wingdings</vt:lpstr>
      <vt:lpstr>Soaring</vt:lpstr>
      <vt:lpstr>PowerPoint Presentation</vt:lpstr>
      <vt:lpstr>What is </vt:lpstr>
      <vt:lpstr>PowerPoint Presentation</vt:lpstr>
      <vt:lpstr>Supranational Democracy Dialogue in Brindisi (Italy)</vt:lpstr>
      <vt:lpstr>Supranationality=Pooling MS Sovereignty for Exclusive Competences  of EU (“sui generis”) to rule:</vt:lpstr>
      <vt:lpstr>Trump the Mixer (not Fixer)</vt:lpstr>
      <vt:lpstr>Need to distinguish:</vt:lpstr>
      <vt:lpstr>AI confirms:</vt:lpstr>
      <vt:lpstr>“Nation”?</vt:lpstr>
      <vt:lpstr>Inter-national law = Western biased from start</vt:lpstr>
      <vt:lpstr>“National” but not natural borders drawn mainly by European colonisers, e.g. in Africa, America, Asia</vt:lpstr>
      <vt:lpstr>Nation of ‘natives’ =/=&gt; 国?</vt:lpstr>
      <vt:lpstr>United Nations</vt:lpstr>
      <vt:lpstr>   Wars between nations over centuries since Westphalian System, with weapons    made of steel and disastrous energy, 　　   not only in Europe …</vt:lpstr>
      <vt:lpstr>PowerPoint Presentation</vt:lpstr>
      <vt:lpstr>How to avoid War?</vt:lpstr>
      <vt:lpstr>People in Business and NGOs seen as  far more Competent and Ethical than Government (= nation)  (2024 Edelman Trust Barometer, Global, 65 countries) =&gt; Interpopularity </vt:lpstr>
      <vt:lpstr>NGOs vs. Nations </vt:lpstr>
      <vt:lpstr>Logic of Inter-national Relations towards  Omni-lateralism  </vt:lpstr>
      <vt:lpstr>    Legitimate democracy by people’s participation: “From quantity of votes to more quality of voices” </vt:lpstr>
      <vt:lpstr>Future?</vt:lpstr>
      <vt:lpstr>“Interpopular” into Wikipedia? </vt:lpstr>
      <vt:lpstr>PowerPoint Presentation</vt:lpstr>
      <vt:lpstr>PowerPoint Presentation</vt:lpstr>
      <vt:lpstr>World economy is shifting away from a system built on factories and physical goods toward one increasingly driven by intangible assets such as data, services, intellectual property, and knowledge-based collaboration.</vt:lpstr>
      <vt:lpstr>Sec-Gen Guterres’ vision for Civil Society, NGOs in UN: (7 May 2021) </vt:lpstr>
      <vt:lpstr>Levels of Democratic Governance:</vt:lpstr>
      <vt:lpstr>“ID” in Concentric Circles</vt:lpstr>
    </vt:vector>
  </TitlesOfParts>
  <Manager/>
  <Company>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European Commission, Global Governance and East Asia: A View from Commission Practice </dc:title>
  <dc:subject/>
  <dc:creator>Administrator</dc:creator>
  <cp:keywords/>
  <dc:description/>
  <cp:lastModifiedBy>Wolfgang Pape</cp:lastModifiedBy>
  <cp:revision>389</cp:revision>
  <cp:lastPrinted>2021-05-12T16:07:08Z</cp:lastPrinted>
  <dcterms:created xsi:type="dcterms:W3CDTF">2019-07-23T20:30:16Z</dcterms:created>
  <dcterms:modified xsi:type="dcterms:W3CDTF">2026-03-20T21:30:21Z</dcterms:modified>
  <cp:category/>
</cp:coreProperties>
</file>